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56" r:id="rId2"/>
  </p:sldIdLst>
  <p:sldSz cx="18288000" cy="10287000"/>
  <p:notesSz cx="6858000" cy="9144000"/>
  <p:embeddedFontLst>
    <p:embeddedFont>
      <p:font typeface="Century Gothic" panose="020B0502020202020204" pitchFamily="34" charset="0"/>
      <p:regular r:id="rId3"/>
      <p:bold r:id="rId4"/>
      <p:italic r:id="rId5"/>
      <p:boldItalic r:id="rId6"/>
    </p:embeddedFont>
    <p:embeddedFont>
      <p:font typeface="Wingdings 3" panose="05040102010807070707" pitchFamily="18" charset="2"/>
      <p:regular r:id="rId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759FBBC-E967-4310-8134-0CC50DD55EEC}" v="11" dt="2026-01-08T17:02:32.071"/>
    <p1510:client id="{E76BFD7E-2EDB-4A5B-8BF4-CA1470E75EC9}" v="3" dt="2026-01-08T18:46:43.7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9" d="100"/>
          <a:sy n="69" d="100"/>
        </p:scale>
        <p:origin x="4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tableStyles" Target="tableStyles.xml"/><Relationship Id="rId5" Type="http://schemas.openxmlformats.org/officeDocument/2006/relationships/font" Target="fonts/font3.fntdata"/><Relationship Id="rId10" Type="http://schemas.openxmlformats.org/officeDocument/2006/relationships/theme" Target="theme/theme1.xml"/><Relationship Id="rId4" Type="http://schemas.openxmlformats.org/officeDocument/2006/relationships/font" Target="fonts/font2.fntdata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jardo Vargas Gidget" userId="28dc1001-cc12-4a2c-ac39-3fea22d70858" providerId="ADAL" clId="{8563338A-9049-4732-9EDB-108EB1456153}"/>
    <pc:docChg chg="custSel modSld">
      <pc:chgData name="Fajardo Vargas Gidget" userId="28dc1001-cc12-4a2c-ac39-3fea22d70858" providerId="ADAL" clId="{8563338A-9049-4732-9EDB-108EB1456153}" dt="2026-01-08T18:47:03.395" v="291" actId="1076"/>
      <pc:docMkLst>
        <pc:docMk/>
      </pc:docMkLst>
      <pc:sldChg chg="addSp delSp modSp mod">
        <pc:chgData name="Fajardo Vargas Gidget" userId="28dc1001-cc12-4a2c-ac39-3fea22d70858" providerId="ADAL" clId="{8563338A-9049-4732-9EDB-108EB1456153}" dt="2026-01-08T18:47:03.395" v="291" actId="1076"/>
        <pc:sldMkLst>
          <pc:docMk/>
          <pc:sldMk cId="0" sldId="256"/>
        </pc:sldMkLst>
        <pc:spChg chg="del">
          <ac:chgData name="Fajardo Vargas Gidget" userId="28dc1001-cc12-4a2c-ac39-3fea22d70858" providerId="ADAL" clId="{8563338A-9049-4732-9EDB-108EB1456153}" dt="2026-01-08T18:32:26.362" v="34" actId="478"/>
          <ac:spMkLst>
            <pc:docMk/>
            <pc:sldMk cId="0" sldId="256"/>
            <ac:spMk id="7" creationId="{00000000-0000-0000-0000-000000000000}"/>
          </ac:spMkLst>
        </pc:spChg>
        <pc:spChg chg="del">
          <ac:chgData name="Fajardo Vargas Gidget" userId="28dc1001-cc12-4a2c-ac39-3fea22d70858" providerId="ADAL" clId="{8563338A-9049-4732-9EDB-108EB1456153}" dt="2026-01-08T18:32:31.420" v="35" actId="478"/>
          <ac:spMkLst>
            <pc:docMk/>
            <pc:sldMk cId="0" sldId="256"/>
            <ac:spMk id="8" creationId="{00000000-0000-0000-0000-000000000000}"/>
          </ac:spMkLst>
        </pc:spChg>
        <pc:spChg chg="del mod topLvl">
          <ac:chgData name="Fajardo Vargas Gidget" userId="28dc1001-cc12-4a2c-ac39-3fea22d70858" providerId="ADAL" clId="{8563338A-9049-4732-9EDB-108EB1456153}" dt="2026-01-08T18:33:46.564" v="129" actId="478"/>
          <ac:spMkLst>
            <pc:docMk/>
            <pc:sldMk cId="0" sldId="256"/>
            <ac:spMk id="11" creationId="{00000000-0000-0000-0000-000000000000}"/>
          </ac:spMkLst>
        </pc:spChg>
        <pc:spChg chg="mod topLvl">
          <ac:chgData name="Fajardo Vargas Gidget" userId="28dc1001-cc12-4a2c-ac39-3fea22d70858" providerId="ADAL" clId="{8563338A-9049-4732-9EDB-108EB1456153}" dt="2026-01-08T18:47:03.395" v="291" actId="1076"/>
          <ac:spMkLst>
            <pc:docMk/>
            <pc:sldMk cId="0" sldId="256"/>
            <ac:spMk id="12" creationId="{00000000-0000-0000-0000-000000000000}"/>
          </ac:spMkLst>
        </pc:spChg>
        <pc:spChg chg="del mod">
          <ac:chgData name="Fajardo Vargas Gidget" userId="28dc1001-cc12-4a2c-ac39-3fea22d70858" providerId="ADAL" clId="{8563338A-9049-4732-9EDB-108EB1456153}" dt="2026-01-08T18:33:53.443" v="132" actId="478"/>
          <ac:spMkLst>
            <pc:docMk/>
            <pc:sldMk cId="0" sldId="256"/>
            <ac:spMk id="13" creationId="{00000000-0000-0000-0000-000000000000}"/>
          </ac:spMkLst>
        </pc:spChg>
        <pc:spChg chg="mod">
          <ac:chgData name="Fajardo Vargas Gidget" userId="28dc1001-cc12-4a2c-ac39-3fea22d70858" providerId="ADAL" clId="{8563338A-9049-4732-9EDB-108EB1456153}" dt="2026-01-08T18:46:57.887" v="288" actId="403"/>
          <ac:spMkLst>
            <pc:docMk/>
            <pc:sldMk cId="0" sldId="256"/>
            <ac:spMk id="14" creationId="{00000000-0000-0000-0000-000000000000}"/>
          </ac:spMkLst>
        </pc:spChg>
        <pc:spChg chg="del mod">
          <ac:chgData name="Fajardo Vargas Gidget" userId="28dc1001-cc12-4a2c-ac39-3fea22d70858" providerId="ADAL" clId="{8563338A-9049-4732-9EDB-108EB1456153}" dt="2026-01-08T18:33:51.029" v="130" actId="478"/>
          <ac:spMkLst>
            <pc:docMk/>
            <pc:sldMk cId="0" sldId="256"/>
            <ac:spMk id="15" creationId="{00000000-0000-0000-0000-000000000000}"/>
          </ac:spMkLst>
        </pc:spChg>
        <pc:grpChg chg="del">
          <ac:chgData name="Fajardo Vargas Gidget" userId="28dc1001-cc12-4a2c-ac39-3fea22d70858" providerId="ADAL" clId="{8563338A-9049-4732-9EDB-108EB1456153}" dt="2026-01-08T18:32:34.165" v="36" actId="478"/>
          <ac:grpSpMkLst>
            <pc:docMk/>
            <pc:sldMk cId="0" sldId="256"/>
            <ac:grpSpMk id="5" creationId="{00000000-0000-0000-0000-000000000000}"/>
          </ac:grpSpMkLst>
        </pc:grpChg>
        <pc:grpChg chg="del">
          <ac:chgData name="Fajardo Vargas Gidget" userId="28dc1001-cc12-4a2c-ac39-3fea22d70858" providerId="ADAL" clId="{8563338A-9049-4732-9EDB-108EB1456153}" dt="2026-01-08T18:33:46.564" v="129" actId="478"/>
          <ac:grpSpMkLst>
            <pc:docMk/>
            <pc:sldMk cId="0" sldId="256"/>
            <ac:grpSpMk id="10" creationId="{00000000-0000-0000-0000-000000000000}"/>
          </ac:grpSpMkLst>
        </pc:grpChg>
        <pc:picChg chg="add mod">
          <ac:chgData name="Fajardo Vargas Gidget" userId="28dc1001-cc12-4a2c-ac39-3fea22d70858" providerId="ADAL" clId="{8563338A-9049-4732-9EDB-108EB1456153}" dt="2026-01-08T17:01:54.698" v="22" actId="1076"/>
          <ac:picMkLst>
            <pc:docMk/>
            <pc:sldMk cId="0" sldId="256"/>
            <ac:picMk id="1026" creationId="{821F85BB-7A1D-2C7E-6EFB-A098BF8D58B9}"/>
          </ac:picMkLst>
        </pc:picChg>
        <pc:picChg chg="add mod">
          <ac:chgData name="Fajardo Vargas Gidget" userId="28dc1001-cc12-4a2c-ac39-3fea22d70858" providerId="ADAL" clId="{8563338A-9049-4732-9EDB-108EB1456153}" dt="2026-01-08T17:02:32.071" v="27" actId="1076"/>
          <ac:picMkLst>
            <pc:docMk/>
            <pc:sldMk cId="0" sldId="256"/>
            <ac:picMk id="1028" creationId="{85A2C3BB-0072-0F84-7740-177BA6D81AE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6318" y="1028699"/>
            <a:ext cx="12001500" cy="4457702"/>
          </a:xfrm>
        </p:spPr>
        <p:txBody>
          <a:bodyPr anchor="b">
            <a:normAutofit/>
          </a:bodyPr>
          <a:lstStyle>
            <a:lvl1pPr algn="l">
              <a:defRPr sz="72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6318" y="5765801"/>
            <a:ext cx="9601200" cy="2921000"/>
          </a:xfrm>
        </p:spPr>
        <p:txBody>
          <a:bodyPr anchor="t">
            <a:normAutofit/>
          </a:bodyPr>
          <a:lstStyle>
            <a:lvl1pPr marL="0" indent="0" algn="l">
              <a:buNone/>
              <a:defRPr sz="3150">
                <a:solidFill>
                  <a:schemeClr val="bg2">
                    <a:lumMod val="75000"/>
                  </a:schemeClr>
                </a:solidFill>
              </a:defRPr>
            </a:lvl1pPr>
            <a:lvl2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29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00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12342018" y="12701"/>
            <a:ext cx="5715000" cy="5715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9162256" y="137318"/>
            <a:ext cx="9120983" cy="912098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10853738" y="342900"/>
            <a:ext cx="7429500" cy="74295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11003756" y="48418"/>
            <a:ext cx="7279484" cy="7279484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11768140" y="914402"/>
            <a:ext cx="6515099" cy="65150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516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1028700" y="800100"/>
            <a:ext cx="16228218" cy="46863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00"/>
            </a:lvl1pPr>
            <a:lvl2pPr marL="685800" indent="0">
              <a:buNone/>
              <a:defRPr sz="2400"/>
            </a:lvl2pPr>
            <a:lvl3pPr marL="1371600" indent="0">
              <a:buNone/>
              <a:defRPr sz="2400"/>
            </a:lvl3pPr>
            <a:lvl4pPr marL="2057400" indent="0">
              <a:buNone/>
              <a:defRPr sz="2400"/>
            </a:lvl4pPr>
            <a:lvl5pPr marL="2743200" indent="0">
              <a:buNone/>
              <a:defRPr sz="2400"/>
            </a:lvl5pPr>
            <a:lvl6pPr marL="3429000" indent="0">
              <a:buNone/>
              <a:defRPr sz="2400"/>
            </a:lvl6pPr>
            <a:lvl7pPr marL="4114800" indent="0">
              <a:buNone/>
              <a:defRPr sz="2400"/>
            </a:lvl7pPr>
            <a:lvl8pPr marL="4800600" indent="0">
              <a:buNone/>
              <a:defRPr sz="2400"/>
            </a:lvl8pPr>
            <a:lvl9pPr marL="5486400" indent="0">
              <a:buNone/>
              <a:defRPr sz="24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371603" y="5765801"/>
            <a:ext cx="12456315" cy="6858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2400"/>
            </a:lvl1pPr>
            <a:lvl2pPr marL="685800" indent="0">
              <a:buFontTx/>
              <a:buNone/>
              <a:defRPr/>
            </a:lvl2pPr>
            <a:lvl3pPr marL="1371600" indent="0">
              <a:buFontTx/>
              <a:buNone/>
              <a:defRPr/>
            </a:lvl3pPr>
            <a:lvl4pPr marL="2057400" indent="0">
              <a:buFontTx/>
              <a:buNone/>
              <a:defRPr/>
            </a:lvl4pPr>
            <a:lvl5pPr marL="27432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510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6320" y="1028700"/>
            <a:ext cx="15087600" cy="4114800"/>
          </a:xfrm>
        </p:spPr>
        <p:txBody>
          <a:bodyPr anchor="ctr">
            <a:normAutofit/>
          </a:bodyPr>
          <a:lstStyle>
            <a:lvl1pPr algn="l">
              <a:defRPr sz="4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18" y="6172200"/>
            <a:ext cx="12803982" cy="2819400"/>
          </a:xfrm>
        </p:spPr>
        <p:txBody>
          <a:bodyPr anchor="ctr">
            <a:normAutofit/>
          </a:bodyPr>
          <a:lstStyle>
            <a:lvl1pPr marL="0" indent="0" algn="l">
              <a:buNone/>
              <a:defRPr sz="3000">
                <a:solidFill>
                  <a:schemeClr val="bg2">
                    <a:lumMod val="7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26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2117" y="1028700"/>
            <a:ext cx="13716002" cy="4114800"/>
          </a:xfrm>
        </p:spPr>
        <p:txBody>
          <a:bodyPr anchor="ctr">
            <a:normAutofit/>
          </a:bodyPr>
          <a:lstStyle>
            <a:lvl1pPr algn="l">
              <a:defRPr sz="48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69318" y="5143500"/>
            <a:ext cx="12801600" cy="5715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685800" indent="0">
              <a:buFontTx/>
              <a:buNone/>
              <a:defRPr/>
            </a:lvl2pPr>
            <a:lvl3pPr marL="1371600" indent="0">
              <a:buFontTx/>
              <a:buNone/>
              <a:defRPr/>
            </a:lvl3pPr>
            <a:lvl4pPr marL="2057400" indent="0">
              <a:buFontTx/>
              <a:buNone/>
              <a:defRPr/>
            </a:lvl4pPr>
            <a:lvl5pPr marL="27432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20" y="6451601"/>
            <a:ext cx="12801600" cy="2527298"/>
          </a:xfrm>
        </p:spPr>
        <p:txBody>
          <a:bodyPr anchor="ctr">
            <a:normAutofit/>
          </a:bodyPr>
          <a:lstStyle>
            <a:lvl1pPr marL="0" indent="0" algn="l">
              <a:buNone/>
              <a:defRPr sz="3000">
                <a:solidFill>
                  <a:schemeClr val="bg2">
                    <a:lumMod val="7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97718" y="1218333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/>
          <a:p>
            <a:pPr lvl="0"/>
            <a:r>
              <a:rPr lang="en-US" sz="12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428118" y="4152902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/>
          <a:p>
            <a:pPr lvl="0" algn="r"/>
            <a:r>
              <a:rPr lang="en-US" sz="12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3507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6318" y="5143500"/>
            <a:ext cx="12801600" cy="2546100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17" y="7699472"/>
            <a:ext cx="12803985" cy="1290600"/>
          </a:xfrm>
        </p:spPr>
        <p:txBody>
          <a:bodyPr anchor="t">
            <a:normAutofit/>
          </a:bodyPr>
          <a:lstStyle>
            <a:lvl1pPr marL="0" indent="0" algn="l">
              <a:buNone/>
              <a:defRPr sz="3000">
                <a:solidFill>
                  <a:schemeClr val="bg2">
                    <a:lumMod val="7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34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2120" y="1028700"/>
            <a:ext cx="13716000" cy="4114800"/>
          </a:xfrm>
        </p:spPr>
        <p:txBody>
          <a:bodyPr anchor="ctr">
            <a:normAutofit/>
          </a:bodyPr>
          <a:lstStyle>
            <a:lvl1pPr algn="l">
              <a:defRPr sz="48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6319" y="5892801"/>
            <a:ext cx="12801602" cy="1574799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36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17" y="7467600"/>
            <a:ext cx="12801602" cy="1524000"/>
          </a:xfrm>
        </p:spPr>
        <p:txBody>
          <a:bodyPr anchor="t">
            <a:normAutofit/>
          </a:bodyPr>
          <a:lstStyle>
            <a:lvl1pPr marL="0" indent="0" algn="l">
              <a:buNone/>
              <a:defRPr sz="2700">
                <a:solidFill>
                  <a:schemeClr val="bg2">
                    <a:lumMod val="7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97718" y="1218333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/>
          <a:p>
            <a:pPr lvl="0"/>
            <a:r>
              <a:rPr lang="en-US" sz="12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428118" y="4152902"/>
            <a:ext cx="914400" cy="877164"/>
          </a:xfrm>
          <a:prstGeom prst="rect">
            <a:avLst/>
          </a:prstGeom>
        </p:spPr>
        <p:txBody>
          <a:bodyPr vert="horz" lIns="137160" tIns="68580" rIns="137160" bIns="68580" rtlCol="0" anchor="ctr">
            <a:noAutofit/>
          </a:bodyPr>
          <a:lstStyle/>
          <a:p>
            <a:pPr lvl="0" algn="r"/>
            <a:r>
              <a:rPr lang="en-US" sz="12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73279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6320" y="1028700"/>
            <a:ext cx="15087600" cy="411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6318" y="5892801"/>
            <a:ext cx="12801600" cy="12573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36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17" y="7150098"/>
            <a:ext cx="12801602" cy="1841501"/>
          </a:xfrm>
        </p:spPr>
        <p:txBody>
          <a:bodyPr anchor="t">
            <a:normAutofit/>
          </a:bodyPr>
          <a:lstStyle>
            <a:lvl1pPr marL="0" indent="0" algn="l">
              <a:buNone/>
              <a:defRPr sz="2700">
                <a:solidFill>
                  <a:schemeClr val="bg2">
                    <a:lumMod val="7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756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31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27818" y="1028700"/>
            <a:ext cx="3086100" cy="6858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1028700"/>
            <a:ext cx="11734800" cy="79629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254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86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6317" y="3009900"/>
            <a:ext cx="12801602" cy="3422400"/>
          </a:xfrm>
        </p:spPr>
        <p:txBody>
          <a:bodyPr anchor="b">
            <a:normAutofit/>
          </a:bodyPr>
          <a:lstStyle>
            <a:lvl1pPr algn="l">
              <a:defRPr sz="54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20" y="6743700"/>
            <a:ext cx="12801600" cy="2247900"/>
          </a:xfrm>
        </p:spPr>
        <p:txBody>
          <a:bodyPr anchor="t">
            <a:normAutofit/>
          </a:bodyPr>
          <a:lstStyle>
            <a:lvl1pPr marL="0" indent="0" algn="l">
              <a:buNone/>
              <a:defRPr sz="2700">
                <a:solidFill>
                  <a:schemeClr val="bg2">
                    <a:lumMod val="75000"/>
                  </a:schemeClr>
                </a:solidFill>
              </a:defRPr>
            </a:lvl1pPr>
            <a:lvl2pPr marL="6858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56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6317" y="1028701"/>
            <a:ext cx="7406483" cy="5422901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712200" y="1028702"/>
            <a:ext cx="7401719" cy="5422899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062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121" y="1028700"/>
            <a:ext cx="6974681" cy="864393"/>
          </a:xfrm>
        </p:spPr>
        <p:txBody>
          <a:bodyPr anchor="b">
            <a:noAutofit/>
          </a:bodyPr>
          <a:lstStyle>
            <a:lvl1pPr marL="0" indent="0">
              <a:buNone/>
              <a:defRPr sz="42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6317" y="1905794"/>
            <a:ext cx="7406483" cy="4545807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8599" y="1028700"/>
            <a:ext cx="6997701" cy="864393"/>
          </a:xfrm>
        </p:spPr>
        <p:txBody>
          <a:bodyPr anchor="b">
            <a:noAutofit/>
          </a:bodyPr>
          <a:lstStyle>
            <a:lvl1pPr marL="0" indent="0">
              <a:buNone/>
              <a:defRPr sz="4200" b="0">
                <a:solidFill>
                  <a:schemeClr val="tx1"/>
                </a:solidFill>
              </a:defRPr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709818" y="1893093"/>
            <a:ext cx="7393782" cy="4545807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83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113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3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27518" y="1028700"/>
            <a:ext cx="5486400" cy="2057400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6318" y="1028700"/>
            <a:ext cx="8915402" cy="79629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27518" y="3314699"/>
            <a:ext cx="5486400" cy="3136901"/>
          </a:xfrm>
        </p:spPr>
        <p:txBody>
          <a:bodyPr anchor="t">
            <a:normAutofit/>
          </a:bodyPr>
          <a:lstStyle>
            <a:lvl1pPr marL="0" indent="0">
              <a:buNone/>
              <a:defRPr sz="24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586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4218" y="2171700"/>
            <a:ext cx="9029700" cy="1714500"/>
          </a:xfrm>
        </p:spPr>
        <p:txBody>
          <a:bodyPr anchor="b">
            <a:normAutofit/>
          </a:bodyPr>
          <a:lstStyle>
            <a:lvl1pPr algn="l">
              <a:defRPr sz="42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83518" y="1371600"/>
            <a:ext cx="4921461" cy="6858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2400"/>
            </a:lvl1pPr>
            <a:lvl2pPr marL="685800" indent="0">
              <a:buNone/>
              <a:defRPr sz="2400"/>
            </a:lvl2pPr>
            <a:lvl3pPr marL="1371600" indent="0">
              <a:buNone/>
              <a:defRPr sz="2400"/>
            </a:lvl3pPr>
            <a:lvl4pPr marL="2057400" indent="0">
              <a:buNone/>
              <a:defRPr sz="2400"/>
            </a:lvl4pPr>
            <a:lvl5pPr marL="2743200" indent="0">
              <a:buNone/>
              <a:defRPr sz="2400"/>
            </a:lvl5pPr>
            <a:lvl6pPr marL="3429000" indent="0">
              <a:buNone/>
              <a:defRPr sz="2400"/>
            </a:lvl6pPr>
            <a:lvl7pPr marL="4114800" indent="0">
              <a:buNone/>
              <a:defRPr sz="2400"/>
            </a:lvl7pPr>
            <a:lvl8pPr marL="4800600" indent="0">
              <a:buNone/>
              <a:defRPr sz="2400"/>
            </a:lvl8pPr>
            <a:lvl9pPr marL="5486400" indent="0">
              <a:buNone/>
              <a:defRPr sz="24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4218" y="4165600"/>
            <a:ext cx="9032082" cy="3073400"/>
          </a:xfrm>
        </p:spPr>
        <p:txBody>
          <a:bodyPr anchor="t">
            <a:normAutofit/>
          </a:bodyPr>
          <a:lstStyle>
            <a:lvl1pPr marL="0" indent="0">
              <a:buNone/>
              <a:defRPr sz="27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340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3810454" y="4445000"/>
            <a:ext cx="4472787" cy="4813301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6318" y="6730998"/>
            <a:ext cx="12801600" cy="226060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6318" y="1028701"/>
            <a:ext cx="12801600" cy="5422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56618" y="9258301"/>
            <a:ext cx="2400300" cy="54768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5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1/8/2026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26318" y="9258301"/>
            <a:ext cx="11315700" cy="54768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5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44801" y="8367713"/>
            <a:ext cx="1713368" cy="1004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8579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685800" rtl="0" eaLnBrk="1" latinLnBrk="0" hangingPunct="1">
        <a:spcBef>
          <a:spcPct val="0"/>
        </a:spcBef>
        <a:buNone/>
        <a:defRPr sz="54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28625" indent="-428625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3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1114425" indent="-428625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7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800225" indent="-428625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2314575" indent="-257175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3000375" indent="-257175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3771900" indent="-342900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4457700" indent="-342900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5143500" indent="-342900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5829300" indent="-342900" algn="l" defTabSz="685800" rtl="0" eaLnBrk="1" latinLnBrk="0" hangingPunct="1">
        <a:spcBef>
          <a:spcPct val="20000"/>
        </a:spcBef>
        <a:spcAft>
          <a:spcPts val="9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1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6858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4AA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250735" y="-774700"/>
            <a:ext cx="15051428" cy="14746763"/>
            <a:chOff x="0" y="0"/>
            <a:chExt cx="20068571" cy="1966235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7410038" cy="18629418"/>
            </a:xfrm>
            <a:custGeom>
              <a:avLst/>
              <a:gdLst/>
              <a:ahLst/>
              <a:cxnLst/>
              <a:rect l="l" t="t" r="r" b="b"/>
              <a:pathLst>
                <a:path w="17410038" h="18629418">
                  <a:moveTo>
                    <a:pt x="0" y="0"/>
                  </a:moveTo>
                  <a:lnTo>
                    <a:pt x="17410038" y="0"/>
                  </a:lnTo>
                  <a:lnTo>
                    <a:pt x="17410038" y="18629418"/>
                  </a:lnTo>
                  <a:lnTo>
                    <a:pt x="0" y="186294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14000"/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CR"/>
            </a:p>
          </p:txBody>
        </p:sp>
        <p:sp>
          <p:nvSpPr>
            <p:cNvPr id="4" name="Freeform 4"/>
            <p:cNvSpPr/>
            <p:nvPr/>
          </p:nvSpPr>
          <p:spPr>
            <a:xfrm>
              <a:off x="2658533" y="1032933"/>
              <a:ext cx="17410038" cy="18629418"/>
            </a:xfrm>
            <a:custGeom>
              <a:avLst/>
              <a:gdLst/>
              <a:ahLst/>
              <a:cxnLst/>
              <a:rect l="l" t="t" r="r" b="b"/>
              <a:pathLst>
                <a:path w="17410038" h="18629418">
                  <a:moveTo>
                    <a:pt x="0" y="0"/>
                  </a:moveTo>
                  <a:lnTo>
                    <a:pt x="17410038" y="0"/>
                  </a:lnTo>
                  <a:lnTo>
                    <a:pt x="17410038" y="18629418"/>
                  </a:lnTo>
                  <a:lnTo>
                    <a:pt x="0" y="1862941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>
                <a:alphaModFix amt="14000"/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es-CR"/>
            </a:p>
          </p:txBody>
        </p:sp>
      </p:grpSp>
      <p:sp>
        <p:nvSpPr>
          <p:cNvPr id="9" name="Freeform 9"/>
          <p:cNvSpPr/>
          <p:nvPr/>
        </p:nvSpPr>
        <p:spPr>
          <a:xfrm>
            <a:off x="707228" y="811046"/>
            <a:ext cx="2472754" cy="2518679"/>
          </a:xfrm>
          <a:custGeom>
            <a:avLst/>
            <a:gdLst/>
            <a:ahLst/>
            <a:cxnLst/>
            <a:rect l="l" t="t" r="r" b="b"/>
            <a:pathLst>
              <a:path w="2472754" h="2518679">
                <a:moveTo>
                  <a:pt x="0" y="0"/>
                </a:moveTo>
                <a:lnTo>
                  <a:pt x="2472755" y="0"/>
                </a:lnTo>
                <a:lnTo>
                  <a:pt x="2472755" y="2518678"/>
                </a:lnTo>
                <a:lnTo>
                  <a:pt x="0" y="251867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t="-5470" r="-7428"/>
            </a:stretch>
          </a:blipFill>
        </p:spPr>
        <p:txBody>
          <a:bodyPr/>
          <a:lstStyle/>
          <a:p>
            <a:endParaRPr lang="es-CR"/>
          </a:p>
        </p:txBody>
      </p:sp>
      <p:sp>
        <p:nvSpPr>
          <p:cNvPr id="12" name="TextBox 12"/>
          <p:cNvSpPr txBox="1"/>
          <p:nvPr/>
        </p:nvSpPr>
        <p:spPr>
          <a:xfrm>
            <a:off x="1711549" y="4121743"/>
            <a:ext cx="15066172" cy="25648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040"/>
              </a:lnSpc>
            </a:pPr>
            <a:r>
              <a:rPr lang="es-CR" sz="4400" dirty="0"/>
              <a:t>Se informa que, en el concurso mixto </a:t>
            </a:r>
            <a:r>
              <a:rPr lang="es-CR" sz="4400" b="1" dirty="0"/>
              <a:t>13-2025</a:t>
            </a:r>
            <a:r>
              <a:rPr lang="es-CR" sz="4400" dirty="0"/>
              <a:t>, la numeración publicada no corresponde, por lo que se aclara que la denominación correcta del concurso es </a:t>
            </a:r>
            <a:r>
              <a:rPr lang="es-CR" sz="4400" b="1" dirty="0"/>
              <a:t>CM01-2026</a:t>
            </a:r>
            <a:r>
              <a:rPr lang="es-CR" sz="4400" dirty="0"/>
              <a:t>.</a:t>
            </a:r>
            <a:endParaRPr lang="en-US" sz="4400" dirty="0">
              <a:solidFill>
                <a:srgbClr val="FFFFFF"/>
              </a:solidFill>
              <a:latin typeface="Arial" panose="020B0604020202020204" pitchFamily="34" charset="0"/>
              <a:ea typeface="Telegraf"/>
              <a:cs typeface="Arial" panose="020B0604020202020204" pitchFamily="34" charset="0"/>
              <a:sym typeface="Telegraf"/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3086653" y="2429639"/>
            <a:ext cx="12060136" cy="691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7200" b="1" dirty="0">
                <a:solidFill>
                  <a:srgbClr val="F5BE49"/>
                </a:solidFill>
                <a:latin typeface="Arial" panose="020B0604020202020204" pitchFamily="34" charset="0"/>
                <a:ea typeface="Telegraf Bold"/>
                <a:cs typeface="Arial" panose="020B0604020202020204" pitchFamily="34" charset="0"/>
                <a:sym typeface="Telegraf Bold"/>
              </a:rPr>
              <a:t>Fe de </a:t>
            </a:r>
            <a:r>
              <a:rPr lang="en-US" sz="7200" b="1" dirty="0" err="1">
                <a:solidFill>
                  <a:srgbClr val="F5BE49"/>
                </a:solidFill>
                <a:latin typeface="Arial" panose="020B0604020202020204" pitchFamily="34" charset="0"/>
                <a:ea typeface="Telegraf Bold"/>
                <a:cs typeface="Arial" panose="020B0604020202020204" pitchFamily="34" charset="0"/>
                <a:sym typeface="Telegraf Bold"/>
              </a:rPr>
              <a:t>Erratas</a:t>
            </a:r>
            <a:endParaRPr lang="en-US" sz="7200" b="1" dirty="0">
              <a:solidFill>
                <a:srgbClr val="F5BE49"/>
              </a:solidFill>
              <a:latin typeface="Arial" panose="020B0604020202020204" pitchFamily="34" charset="0"/>
              <a:ea typeface="Telegraf Bold"/>
              <a:cs typeface="Arial" panose="020B0604020202020204" pitchFamily="34" charset="0"/>
              <a:sym typeface="Telegraf Bold"/>
            </a:endParaRPr>
          </a:p>
        </p:txBody>
      </p:sp>
      <p:pic>
        <p:nvPicPr>
          <p:cNvPr id="1028" name="Picture 4" descr="Grupo ICE - GEA">
            <a:extLst>
              <a:ext uri="{FF2B5EF4-FFF2-40B4-BE49-F238E27FC236}">
                <a16:creationId xmlns:a16="http://schemas.microsoft.com/office/drawing/2014/main" id="{85A2C3BB-0072-0F84-7740-177BA6D81A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BFBFBF"/>
              </a:clrFrom>
              <a:clrTo>
                <a:srgbClr val="BFBFB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5237" y="8824069"/>
            <a:ext cx="3218363" cy="1802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31</TotalTime>
  <Words>33</Words>
  <Application>Microsoft Office PowerPoint</Application>
  <PresentationFormat>Personalizado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Century Gothic</vt:lpstr>
      <vt:lpstr>Wingdings 3</vt:lpstr>
      <vt:lpstr>Arial</vt:lpstr>
      <vt:lpstr>Sector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Finanzas Consejos Financieros y de Inversión Ilustraciones de Personas Sencillo Azul y Amarillo</dc:title>
  <dc:creator>Fajardo Vargas Gidget</dc:creator>
  <cp:lastModifiedBy>Fajardo Vargas Gidget</cp:lastModifiedBy>
  <cp:revision>3</cp:revision>
  <dcterms:created xsi:type="dcterms:W3CDTF">2006-08-16T00:00:00Z</dcterms:created>
  <dcterms:modified xsi:type="dcterms:W3CDTF">2026-01-08T18:47:11Z</dcterms:modified>
  <dc:identifier>DAE0yW2EwxE</dc:identifier>
</cp:coreProperties>
</file>