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62" r:id="rId2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747775"/>
          </p15:clr>
        </p15:guide>
        <p15:guide id="2" pos="576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A9AAAD"/>
    <a:srgbClr val="EE35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2D0455-E6F1-4D09-B22D-03AB9B4B1D43}" v="10" dt="2026-06-17T16:37:35.1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300" y="-596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jardo Vargas Gidget" userId="28dc1001-cc12-4a2c-ac39-3fea22d70858" providerId="ADAL" clId="{8563338A-9049-4732-9EDB-108EB1456153}"/>
    <pc:docChg chg="undo custSel delSld modSld">
      <pc:chgData name="Fajardo Vargas Gidget" userId="28dc1001-cc12-4a2c-ac39-3fea22d70858" providerId="ADAL" clId="{8563338A-9049-4732-9EDB-108EB1456153}" dt="2026-06-17T17:53:52.048" v="461" actId="115"/>
      <pc:docMkLst>
        <pc:docMk/>
      </pc:docMkLst>
      <pc:sldChg chg="del">
        <pc:chgData name="Fajardo Vargas Gidget" userId="28dc1001-cc12-4a2c-ac39-3fea22d70858" providerId="ADAL" clId="{8563338A-9049-4732-9EDB-108EB1456153}" dt="2026-06-17T16:19:16.247" v="0" actId="47"/>
        <pc:sldMkLst>
          <pc:docMk/>
          <pc:sldMk cId="0" sldId="256"/>
        </pc:sldMkLst>
      </pc:sldChg>
      <pc:sldChg chg="del">
        <pc:chgData name="Fajardo Vargas Gidget" userId="28dc1001-cc12-4a2c-ac39-3fea22d70858" providerId="ADAL" clId="{8563338A-9049-4732-9EDB-108EB1456153}" dt="2026-06-17T16:19:18.508" v="2" actId="47"/>
        <pc:sldMkLst>
          <pc:docMk/>
          <pc:sldMk cId="0" sldId="260"/>
        </pc:sldMkLst>
      </pc:sldChg>
      <pc:sldChg chg="del">
        <pc:chgData name="Fajardo Vargas Gidget" userId="28dc1001-cc12-4a2c-ac39-3fea22d70858" providerId="ADAL" clId="{8563338A-9049-4732-9EDB-108EB1456153}" dt="2026-06-17T16:19:17.101" v="1" actId="47"/>
        <pc:sldMkLst>
          <pc:docMk/>
          <pc:sldMk cId="1688431414" sldId="261"/>
        </pc:sldMkLst>
      </pc:sldChg>
      <pc:sldChg chg="addSp delSp modSp mod">
        <pc:chgData name="Fajardo Vargas Gidget" userId="28dc1001-cc12-4a2c-ac39-3fea22d70858" providerId="ADAL" clId="{8563338A-9049-4732-9EDB-108EB1456153}" dt="2026-06-17T17:53:52.048" v="461" actId="115"/>
        <pc:sldMkLst>
          <pc:docMk/>
          <pc:sldMk cId="3860681500" sldId="262"/>
        </pc:sldMkLst>
        <pc:spChg chg="mod topLvl">
          <ac:chgData name="Fajardo Vargas Gidget" userId="28dc1001-cc12-4a2c-ac39-3fea22d70858" providerId="ADAL" clId="{8563338A-9049-4732-9EDB-108EB1456153}" dt="2026-06-17T16:20:40.571" v="8" actId="165"/>
          <ac:spMkLst>
            <pc:docMk/>
            <pc:sldMk cId="3860681500" sldId="262"/>
            <ac:spMk id="4" creationId="{80F77E95-BB19-7278-B5BB-F1E4CE411136}"/>
          </ac:spMkLst>
        </pc:spChg>
        <pc:spChg chg="mod topLvl">
          <ac:chgData name="Fajardo Vargas Gidget" userId="28dc1001-cc12-4a2c-ac39-3fea22d70858" providerId="ADAL" clId="{8563338A-9049-4732-9EDB-108EB1456153}" dt="2026-06-17T16:20:40.571" v="8" actId="165"/>
          <ac:spMkLst>
            <pc:docMk/>
            <pc:sldMk cId="3860681500" sldId="262"/>
            <ac:spMk id="5" creationId="{AB956BD2-493F-23E2-F549-5905D3FBC584}"/>
          </ac:spMkLst>
        </pc:spChg>
        <pc:spChg chg="mod topLvl">
          <ac:chgData name="Fajardo Vargas Gidget" userId="28dc1001-cc12-4a2c-ac39-3fea22d70858" providerId="ADAL" clId="{8563338A-9049-4732-9EDB-108EB1456153}" dt="2026-06-17T16:20:40.571" v="8" actId="165"/>
          <ac:spMkLst>
            <pc:docMk/>
            <pc:sldMk cId="3860681500" sldId="262"/>
            <ac:spMk id="6" creationId="{6F29A001-E1BC-C1C3-314C-9268397E17AF}"/>
          </ac:spMkLst>
        </pc:spChg>
        <pc:spChg chg="mod topLvl">
          <ac:chgData name="Fajardo Vargas Gidget" userId="28dc1001-cc12-4a2c-ac39-3fea22d70858" providerId="ADAL" clId="{8563338A-9049-4732-9EDB-108EB1456153}" dt="2026-06-17T16:20:40.571" v="8" actId="165"/>
          <ac:spMkLst>
            <pc:docMk/>
            <pc:sldMk cId="3860681500" sldId="262"/>
            <ac:spMk id="7" creationId="{A12B0326-F630-C3E3-5D5D-3D1CC72877F8}"/>
          </ac:spMkLst>
        </pc:spChg>
        <pc:spChg chg="mod topLvl">
          <ac:chgData name="Fajardo Vargas Gidget" userId="28dc1001-cc12-4a2c-ac39-3fea22d70858" providerId="ADAL" clId="{8563338A-9049-4732-9EDB-108EB1456153}" dt="2026-06-17T16:20:40.571" v="8" actId="165"/>
          <ac:spMkLst>
            <pc:docMk/>
            <pc:sldMk cId="3860681500" sldId="262"/>
            <ac:spMk id="11" creationId="{CFB2AA73-D732-2F94-BB86-CDAA2254353E}"/>
          </ac:spMkLst>
        </pc:spChg>
        <pc:spChg chg="mod topLvl">
          <ac:chgData name="Fajardo Vargas Gidget" userId="28dc1001-cc12-4a2c-ac39-3fea22d70858" providerId="ADAL" clId="{8563338A-9049-4732-9EDB-108EB1456153}" dt="2026-06-17T16:20:40.571" v="8" actId="165"/>
          <ac:spMkLst>
            <pc:docMk/>
            <pc:sldMk cId="3860681500" sldId="262"/>
            <ac:spMk id="15" creationId="{DF3769A0-0EAD-C71A-23A3-2AFE0403ADED}"/>
          </ac:spMkLst>
        </pc:spChg>
        <pc:spChg chg="mod topLvl">
          <ac:chgData name="Fajardo Vargas Gidget" userId="28dc1001-cc12-4a2c-ac39-3fea22d70858" providerId="ADAL" clId="{8563338A-9049-4732-9EDB-108EB1456153}" dt="2026-06-17T16:20:40.571" v="8" actId="165"/>
          <ac:spMkLst>
            <pc:docMk/>
            <pc:sldMk cId="3860681500" sldId="262"/>
            <ac:spMk id="16" creationId="{557BE460-F480-C4A4-04AB-DEC4FB031A90}"/>
          </ac:spMkLst>
        </pc:spChg>
        <pc:spChg chg="mod topLvl">
          <ac:chgData name="Fajardo Vargas Gidget" userId="28dc1001-cc12-4a2c-ac39-3fea22d70858" providerId="ADAL" clId="{8563338A-9049-4732-9EDB-108EB1456153}" dt="2026-06-17T16:20:40.571" v="8" actId="165"/>
          <ac:spMkLst>
            <pc:docMk/>
            <pc:sldMk cId="3860681500" sldId="262"/>
            <ac:spMk id="17" creationId="{E7D3DDF9-27CA-7EE7-AB90-AF54A3326AAB}"/>
          </ac:spMkLst>
        </pc:spChg>
        <pc:spChg chg="mod topLvl">
          <ac:chgData name="Fajardo Vargas Gidget" userId="28dc1001-cc12-4a2c-ac39-3fea22d70858" providerId="ADAL" clId="{8563338A-9049-4732-9EDB-108EB1456153}" dt="2026-06-17T16:20:40.571" v="8" actId="165"/>
          <ac:spMkLst>
            <pc:docMk/>
            <pc:sldMk cId="3860681500" sldId="262"/>
            <ac:spMk id="18" creationId="{CCA4292F-7017-24AE-80C2-F194560D1245}"/>
          </ac:spMkLst>
        </pc:spChg>
        <pc:spChg chg="mod topLvl">
          <ac:chgData name="Fajardo Vargas Gidget" userId="28dc1001-cc12-4a2c-ac39-3fea22d70858" providerId="ADAL" clId="{8563338A-9049-4732-9EDB-108EB1456153}" dt="2026-06-17T16:20:40.571" v="8" actId="165"/>
          <ac:spMkLst>
            <pc:docMk/>
            <pc:sldMk cId="3860681500" sldId="262"/>
            <ac:spMk id="27" creationId="{02DB003A-072F-CE07-E36C-C8C23FDCD598}"/>
          </ac:spMkLst>
        </pc:spChg>
        <pc:spChg chg="add mod">
          <ac:chgData name="Fajardo Vargas Gidget" userId="28dc1001-cc12-4a2c-ac39-3fea22d70858" providerId="ADAL" clId="{8563338A-9049-4732-9EDB-108EB1456153}" dt="2026-06-17T16:33:00.050" v="413" actId="1037"/>
          <ac:spMkLst>
            <pc:docMk/>
            <pc:sldMk cId="3860681500" sldId="262"/>
            <ac:spMk id="30" creationId="{3DEA26A3-DC33-A4BD-4DB8-0404DFBA0EC6}"/>
          </ac:spMkLst>
        </pc:spChg>
        <pc:spChg chg="add mod">
          <ac:chgData name="Fajardo Vargas Gidget" userId="28dc1001-cc12-4a2c-ac39-3fea22d70858" providerId="ADAL" clId="{8563338A-9049-4732-9EDB-108EB1456153}" dt="2026-06-17T16:33:00.050" v="413" actId="1037"/>
          <ac:spMkLst>
            <pc:docMk/>
            <pc:sldMk cId="3860681500" sldId="262"/>
            <ac:spMk id="32" creationId="{82252C0D-D9F5-1D3F-A5AB-3D4F83F9C76C}"/>
          </ac:spMkLst>
        </pc:spChg>
        <pc:spChg chg="add mod">
          <ac:chgData name="Fajardo Vargas Gidget" userId="28dc1001-cc12-4a2c-ac39-3fea22d70858" providerId="ADAL" clId="{8563338A-9049-4732-9EDB-108EB1456153}" dt="2026-06-17T16:33:00.050" v="413" actId="1037"/>
          <ac:spMkLst>
            <pc:docMk/>
            <pc:sldMk cId="3860681500" sldId="262"/>
            <ac:spMk id="34" creationId="{7F02F199-FF5A-691B-88DF-DC4A5A6CFDCB}"/>
          </ac:spMkLst>
        </pc:spChg>
        <pc:spChg chg="add mod topLvl">
          <ac:chgData name="Fajardo Vargas Gidget" userId="28dc1001-cc12-4a2c-ac39-3fea22d70858" providerId="ADAL" clId="{8563338A-9049-4732-9EDB-108EB1456153}" dt="2026-06-17T16:37:35.130" v="431" actId="164"/>
          <ac:spMkLst>
            <pc:docMk/>
            <pc:sldMk cId="3860681500" sldId="262"/>
            <ac:spMk id="36" creationId="{B1E98846-2B81-93A7-4F5D-0F148D485481}"/>
          </ac:spMkLst>
        </pc:spChg>
        <pc:spChg chg="add mod topLvl">
          <ac:chgData name="Fajardo Vargas Gidget" userId="28dc1001-cc12-4a2c-ac39-3fea22d70858" providerId="ADAL" clId="{8563338A-9049-4732-9EDB-108EB1456153}" dt="2026-06-17T16:37:35.130" v="431" actId="164"/>
          <ac:spMkLst>
            <pc:docMk/>
            <pc:sldMk cId="3860681500" sldId="262"/>
            <ac:spMk id="38" creationId="{8269E3A0-0BD9-3DD5-7748-D58D94828E6C}"/>
          </ac:spMkLst>
        </pc:spChg>
        <pc:spChg chg="add mod topLvl">
          <ac:chgData name="Fajardo Vargas Gidget" userId="28dc1001-cc12-4a2c-ac39-3fea22d70858" providerId="ADAL" clId="{8563338A-9049-4732-9EDB-108EB1456153}" dt="2026-06-17T17:53:29.295" v="455" actId="115"/>
          <ac:spMkLst>
            <pc:docMk/>
            <pc:sldMk cId="3860681500" sldId="262"/>
            <ac:spMk id="46" creationId="{B67C5E4D-0F8C-3437-2315-868E6AD4F253}"/>
          </ac:spMkLst>
        </pc:spChg>
        <pc:spChg chg="add mod topLvl">
          <ac:chgData name="Fajardo Vargas Gidget" userId="28dc1001-cc12-4a2c-ac39-3fea22d70858" providerId="ADAL" clId="{8563338A-9049-4732-9EDB-108EB1456153}" dt="2026-06-17T16:37:35.130" v="431" actId="164"/>
          <ac:spMkLst>
            <pc:docMk/>
            <pc:sldMk cId="3860681500" sldId="262"/>
            <ac:spMk id="48" creationId="{28459EDA-B058-B776-A79C-1663B75E2531}"/>
          </ac:spMkLst>
        </pc:spChg>
        <pc:spChg chg="add mod">
          <ac:chgData name="Fajardo Vargas Gidget" userId="28dc1001-cc12-4a2c-ac39-3fea22d70858" providerId="ADAL" clId="{8563338A-9049-4732-9EDB-108EB1456153}" dt="2026-06-17T16:25:55.624" v="139" actId="164"/>
          <ac:spMkLst>
            <pc:docMk/>
            <pc:sldMk cId="3860681500" sldId="262"/>
            <ac:spMk id="50" creationId="{57E0B7F0-034C-05C3-766D-A5D34DEA7C67}"/>
          </ac:spMkLst>
        </pc:spChg>
        <pc:spChg chg="add mod">
          <ac:chgData name="Fajardo Vargas Gidget" userId="28dc1001-cc12-4a2c-ac39-3fea22d70858" providerId="ADAL" clId="{8563338A-9049-4732-9EDB-108EB1456153}" dt="2026-06-17T16:25:55.624" v="139" actId="164"/>
          <ac:spMkLst>
            <pc:docMk/>
            <pc:sldMk cId="3860681500" sldId="262"/>
            <ac:spMk id="52" creationId="{78AFD6F6-B51D-817E-7EF8-8926B28D78E1}"/>
          </ac:spMkLst>
        </pc:spChg>
        <pc:spChg chg="add mod">
          <ac:chgData name="Fajardo Vargas Gidget" userId="28dc1001-cc12-4a2c-ac39-3fea22d70858" providerId="ADAL" clId="{8563338A-9049-4732-9EDB-108EB1456153}" dt="2026-06-17T17:53:36.165" v="457" actId="115"/>
          <ac:spMkLst>
            <pc:docMk/>
            <pc:sldMk cId="3860681500" sldId="262"/>
            <ac:spMk id="60" creationId="{57E92053-4DF5-4DE1-01A6-D64CF8935D3D}"/>
          </ac:spMkLst>
        </pc:spChg>
        <pc:spChg chg="add mod">
          <ac:chgData name="Fajardo Vargas Gidget" userId="28dc1001-cc12-4a2c-ac39-3fea22d70858" providerId="ADAL" clId="{8563338A-9049-4732-9EDB-108EB1456153}" dt="2026-06-17T16:33:25.676" v="417" actId="403"/>
          <ac:spMkLst>
            <pc:docMk/>
            <pc:sldMk cId="3860681500" sldId="262"/>
            <ac:spMk id="62" creationId="{CC37C481-EF23-BAF4-0ECF-EDEBF55936CB}"/>
          </ac:spMkLst>
        </pc:spChg>
        <pc:spChg chg="add mod">
          <ac:chgData name="Fajardo Vargas Gidget" userId="28dc1001-cc12-4a2c-ac39-3fea22d70858" providerId="ADAL" clId="{8563338A-9049-4732-9EDB-108EB1456153}" dt="2026-06-17T16:25:48.888" v="138" actId="164"/>
          <ac:spMkLst>
            <pc:docMk/>
            <pc:sldMk cId="3860681500" sldId="262"/>
            <ac:spMk id="64" creationId="{EEB80079-AFA2-A445-B921-B4FC05899698}"/>
          </ac:spMkLst>
        </pc:spChg>
        <pc:spChg chg="add mod">
          <ac:chgData name="Fajardo Vargas Gidget" userId="28dc1001-cc12-4a2c-ac39-3fea22d70858" providerId="ADAL" clId="{8563338A-9049-4732-9EDB-108EB1456153}" dt="2026-06-17T16:25:48.888" v="138" actId="164"/>
          <ac:spMkLst>
            <pc:docMk/>
            <pc:sldMk cId="3860681500" sldId="262"/>
            <ac:spMk id="66" creationId="{FBCBA0E6-3E7C-147D-BC02-A1F56E80FDF7}"/>
          </ac:spMkLst>
        </pc:spChg>
        <pc:spChg chg="add mod">
          <ac:chgData name="Fajardo Vargas Gidget" userId="28dc1001-cc12-4a2c-ac39-3fea22d70858" providerId="ADAL" clId="{8563338A-9049-4732-9EDB-108EB1456153}" dt="2026-06-17T16:34:23.518" v="422" actId="403"/>
          <ac:spMkLst>
            <pc:docMk/>
            <pc:sldMk cId="3860681500" sldId="262"/>
            <ac:spMk id="68" creationId="{ADA6B6BF-6285-929B-65E5-3F6EB9EC1FCA}"/>
          </ac:spMkLst>
        </pc:spChg>
        <pc:spChg chg="add mod">
          <ac:chgData name="Fajardo Vargas Gidget" userId="28dc1001-cc12-4a2c-ac39-3fea22d70858" providerId="ADAL" clId="{8563338A-9049-4732-9EDB-108EB1456153}" dt="2026-06-17T17:53:44.917" v="459" actId="115"/>
          <ac:spMkLst>
            <pc:docMk/>
            <pc:sldMk cId="3860681500" sldId="262"/>
            <ac:spMk id="70" creationId="{8737CDC2-42FE-7B06-CCF5-ED5C6D62646D}"/>
          </ac:spMkLst>
        </pc:spChg>
        <pc:spChg chg="add mod">
          <ac:chgData name="Fajardo Vargas Gidget" userId="28dc1001-cc12-4a2c-ac39-3fea22d70858" providerId="ADAL" clId="{8563338A-9049-4732-9EDB-108EB1456153}" dt="2026-06-17T16:25:41.865" v="137" actId="164"/>
          <ac:spMkLst>
            <pc:docMk/>
            <pc:sldMk cId="3860681500" sldId="262"/>
            <ac:spMk id="78" creationId="{921E5CAA-56DE-7F16-CDF5-A3F8C219ADA2}"/>
          </ac:spMkLst>
        </pc:spChg>
        <pc:spChg chg="add mod">
          <ac:chgData name="Fajardo Vargas Gidget" userId="28dc1001-cc12-4a2c-ac39-3fea22d70858" providerId="ADAL" clId="{8563338A-9049-4732-9EDB-108EB1456153}" dt="2026-06-17T16:25:41.865" v="137" actId="164"/>
          <ac:spMkLst>
            <pc:docMk/>
            <pc:sldMk cId="3860681500" sldId="262"/>
            <ac:spMk id="80" creationId="{7E1EBA86-6B30-48E6-70E5-35BF67FE6E0D}"/>
          </ac:spMkLst>
        </pc:spChg>
        <pc:spChg chg="add mod">
          <ac:chgData name="Fajardo Vargas Gidget" userId="28dc1001-cc12-4a2c-ac39-3fea22d70858" providerId="ADAL" clId="{8563338A-9049-4732-9EDB-108EB1456153}" dt="2026-06-17T16:34:30.153" v="424" actId="403"/>
          <ac:spMkLst>
            <pc:docMk/>
            <pc:sldMk cId="3860681500" sldId="262"/>
            <ac:spMk id="82" creationId="{B6F9CAA2-1332-BDAA-635E-09473197F813}"/>
          </ac:spMkLst>
        </pc:spChg>
        <pc:spChg chg="add mod">
          <ac:chgData name="Fajardo Vargas Gidget" userId="28dc1001-cc12-4a2c-ac39-3fea22d70858" providerId="ADAL" clId="{8563338A-9049-4732-9EDB-108EB1456153}" dt="2026-06-17T17:53:52.048" v="461" actId="115"/>
          <ac:spMkLst>
            <pc:docMk/>
            <pc:sldMk cId="3860681500" sldId="262"/>
            <ac:spMk id="84" creationId="{0F4D809C-D0BD-0447-9E19-91749A8B9D01}"/>
          </ac:spMkLst>
        </pc:spChg>
        <pc:grpChg chg="mod">
          <ac:chgData name="Fajardo Vargas Gidget" userId="28dc1001-cc12-4a2c-ac39-3fea22d70858" providerId="ADAL" clId="{8563338A-9049-4732-9EDB-108EB1456153}" dt="2026-06-17T16:20:42.246" v="11" actId="1076"/>
          <ac:grpSpMkLst>
            <pc:docMk/>
            <pc:sldMk cId="3860681500" sldId="262"/>
            <ac:grpSpMk id="2" creationId="{65666034-D11C-E509-DA59-29FF09CBC989}"/>
          </ac:grpSpMkLst>
        </pc:grpChg>
        <pc:grpChg chg="add mod">
          <ac:chgData name="Fajardo Vargas Gidget" userId="28dc1001-cc12-4a2c-ac39-3fea22d70858" providerId="ADAL" clId="{8563338A-9049-4732-9EDB-108EB1456153}" dt="2026-06-17T16:32:29.797" v="396" actId="1036"/>
          <ac:grpSpMkLst>
            <pc:docMk/>
            <pc:sldMk cId="3860681500" sldId="262"/>
            <ac:grpSpMk id="91" creationId="{285BC5A0-95DB-501C-317E-023BDF442B83}"/>
          </ac:grpSpMkLst>
        </pc:grpChg>
        <pc:grpChg chg="add mod">
          <ac:chgData name="Fajardo Vargas Gidget" userId="28dc1001-cc12-4a2c-ac39-3fea22d70858" providerId="ADAL" clId="{8563338A-9049-4732-9EDB-108EB1456153}" dt="2026-06-17T16:32:29.797" v="396" actId="1036"/>
          <ac:grpSpMkLst>
            <pc:docMk/>
            <pc:sldMk cId="3860681500" sldId="262"/>
            <ac:grpSpMk id="92" creationId="{240C1E17-7421-F083-5696-7D5F7840EE55}"/>
          </ac:grpSpMkLst>
        </pc:grpChg>
        <pc:grpChg chg="add mod">
          <ac:chgData name="Fajardo Vargas Gidget" userId="28dc1001-cc12-4a2c-ac39-3fea22d70858" providerId="ADAL" clId="{8563338A-9049-4732-9EDB-108EB1456153}" dt="2026-06-17T16:32:29.797" v="396" actId="1036"/>
          <ac:grpSpMkLst>
            <pc:docMk/>
            <pc:sldMk cId="3860681500" sldId="262"/>
            <ac:grpSpMk id="93" creationId="{BA1FE919-B53B-E024-34A5-DECC5F3455B5}"/>
          </ac:grpSpMkLst>
        </pc:grpChg>
        <pc:grpChg chg="add del mod">
          <ac:chgData name="Fajardo Vargas Gidget" userId="28dc1001-cc12-4a2c-ac39-3fea22d70858" providerId="ADAL" clId="{8563338A-9049-4732-9EDB-108EB1456153}" dt="2026-06-17T16:27:55.555" v="252" actId="165"/>
          <ac:grpSpMkLst>
            <pc:docMk/>
            <pc:sldMk cId="3860681500" sldId="262"/>
            <ac:grpSpMk id="94" creationId="{C60691BD-3412-5E32-A8F5-9B5AAD9AEE05}"/>
          </ac:grpSpMkLst>
        </pc:grpChg>
        <pc:grpChg chg="add mod">
          <ac:chgData name="Fajardo Vargas Gidget" userId="28dc1001-cc12-4a2c-ac39-3fea22d70858" providerId="ADAL" clId="{8563338A-9049-4732-9EDB-108EB1456153}" dt="2026-06-17T16:37:35.130" v="431" actId="164"/>
          <ac:grpSpMkLst>
            <pc:docMk/>
            <pc:sldMk cId="3860681500" sldId="262"/>
            <ac:grpSpMk id="95" creationId="{D8B5D708-7625-0ACA-8561-875005861BD9}"/>
          </ac:grpSpMkLst>
        </pc:grpChg>
        <pc:picChg chg="add del">
          <ac:chgData name="Fajardo Vargas Gidget" userId="28dc1001-cc12-4a2c-ac39-3fea22d70858" providerId="ADAL" clId="{8563338A-9049-4732-9EDB-108EB1456153}" dt="2026-06-17T16:20:41.178" v="9" actId="478"/>
          <ac:picMkLst>
            <pc:docMk/>
            <pc:sldMk cId="3860681500" sldId="262"/>
            <ac:picMk id="28" creationId="{0F651211-5124-C563-3412-D9DB76BEA9A8}"/>
          </ac:picMkLst>
        </pc:picChg>
        <pc:picChg chg="add mod topLvl">
          <ac:chgData name="Fajardo Vargas Gidget" userId="28dc1001-cc12-4a2c-ac39-3fea22d70858" providerId="ADAL" clId="{8563338A-9049-4732-9EDB-108EB1456153}" dt="2026-06-17T16:37:35.130" v="431" actId="164"/>
          <ac:picMkLst>
            <pc:docMk/>
            <pc:sldMk cId="3860681500" sldId="262"/>
            <ac:picMk id="40" creationId="{505A5CFB-09E2-BB32-0300-6B6E60D919CD}"/>
          </ac:picMkLst>
        </pc:picChg>
        <pc:picChg chg="add mod topLvl">
          <ac:chgData name="Fajardo Vargas Gidget" userId="28dc1001-cc12-4a2c-ac39-3fea22d70858" providerId="ADAL" clId="{8563338A-9049-4732-9EDB-108EB1456153}" dt="2026-06-17T16:37:35.130" v="431" actId="164"/>
          <ac:picMkLst>
            <pc:docMk/>
            <pc:sldMk cId="3860681500" sldId="262"/>
            <ac:picMk id="42" creationId="{58D08CB7-184B-C2F7-6F3E-CB93C1835B10}"/>
          </ac:picMkLst>
        </pc:picChg>
        <pc:picChg chg="add mod topLvl">
          <ac:chgData name="Fajardo Vargas Gidget" userId="28dc1001-cc12-4a2c-ac39-3fea22d70858" providerId="ADAL" clId="{8563338A-9049-4732-9EDB-108EB1456153}" dt="2026-06-17T16:37:35.130" v="431" actId="164"/>
          <ac:picMkLst>
            <pc:docMk/>
            <pc:sldMk cId="3860681500" sldId="262"/>
            <ac:picMk id="44" creationId="{D63C145A-A5E8-D8D8-E0DE-FA60AF4F8989}"/>
          </ac:picMkLst>
        </pc:picChg>
        <pc:picChg chg="add mod">
          <ac:chgData name="Fajardo Vargas Gidget" userId="28dc1001-cc12-4a2c-ac39-3fea22d70858" providerId="ADAL" clId="{8563338A-9049-4732-9EDB-108EB1456153}" dt="2026-06-17T16:25:55.624" v="139" actId="164"/>
          <ac:picMkLst>
            <pc:docMk/>
            <pc:sldMk cId="3860681500" sldId="262"/>
            <ac:picMk id="54" creationId="{2C3BE2B7-8F6A-FD63-9225-1CCCA6826527}"/>
          </ac:picMkLst>
        </pc:picChg>
        <pc:picChg chg="add mod">
          <ac:chgData name="Fajardo Vargas Gidget" userId="28dc1001-cc12-4a2c-ac39-3fea22d70858" providerId="ADAL" clId="{8563338A-9049-4732-9EDB-108EB1456153}" dt="2026-06-17T16:25:55.624" v="139" actId="164"/>
          <ac:picMkLst>
            <pc:docMk/>
            <pc:sldMk cId="3860681500" sldId="262"/>
            <ac:picMk id="56" creationId="{F3DC0A69-C69F-70B4-1E16-87832165B96E}"/>
          </ac:picMkLst>
        </pc:picChg>
        <pc:picChg chg="add mod">
          <ac:chgData name="Fajardo Vargas Gidget" userId="28dc1001-cc12-4a2c-ac39-3fea22d70858" providerId="ADAL" clId="{8563338A-9049-4732-9EDB-108EB1456153}" dt="2026-06-17T16:25:55.624" v="139" actId="164"/>
          <ac:picMkLst>
            <pc:docMk/>
            <pc:sldMk cId="3860681500" sldId="262"/>
            <ac:picMk id="58" creationId="{0DA92E37-EE10-B7BB-5209-0BAA2EF932E3}"/>
          </ac:picMkLst>
        </pc:picChg>
        <pc:picChg chg="add mod">
          <ac:chgData name="Fajardo Vargas Gidget" userId="28dc1001-cc12-4a2c-ac39-3fea22d70858" providerId="ADAL" clId="{8563338A-9049-4732-9EDB-108EB1456153}" dt="2026-06-17T16:25:48.888" v="138" actId="164"/>
          <ac:picMkLst>
            <pc:docMk/>
            <pc:sldMk cId="3860681500" sldId="262"/>
            <ac:picMk id="72" creationId="{DF427493-2533-3F1F-CF87-7B0B6AA8DD81}"/>
          </ac:picMkLst>
        </pc:picChg>
        <pc:picChg chg="add mod">
          <ac:chgData name="Fajardo Vargas Gidget" userId="28dc1001-cc12-4a2c-ac39-3fea22d70858" providerId="ADAL" clId="{8563338A-9049-4732-9EDB-108EB1456153}" dt="2026-06-17T16:25:48.888" v="138" actId="164"/>
          <ac:picMkLst>
            <pc:docMk/>
            <pc:sldMk cId="3860681500" sldId="262"/>
            <ac:picMk id="74" creationId="{54920D66-1189-294C-2188-473FB30A1397}"/>
          </ac:picMkLst>
        </pc:picChg>
        <pc:picChg chg="add mod">
          <ac:chgData name="Fajardo Vargas Gidget" userId="28dc1001-cc12-4a2c-ac39-3fea22d70858" providerId="ADAL" clId="{8563338A-9049-4732-9EDB-108EB1456153}" dt="2026-06-17T16:25:48.888" v="138" actId="164"/>
          <ac:picMkLst>
            <pc:docMk/>
            <pc:sldMk cId="3860681500" sldId="262"/>
            <ac:picMk id="76" creationId="{0599F9DC-4B0C-FC62-22D0-1754A7295E1E}"/>
          </ac:picMkLst>
        </pc:picChg>
        <pc:picChg chg="add mod">
          <ac:chgData name="Fajardo Vargas Gidget" userId="28dc1001-cc12-4a2c-ac39-3fea22d70858" providerId="ADAL" clId="{8563338A-9049-4732-9EDB-108EB1456153}" dt="2026-06-17T16:25:41.865" v="137" actId="164"/>
          <ac:picMkLst>
            <pc:docMk/>
            <pc:sldMk cId="3860681500" sldId="262"/>
            <ac:picMk id="86" creationId="{A6E25FB6-CD69-C5BC-4017-B0A23C36BF3A}"/>
          </ac:picMkLst>
        </pc:picChg>
        <pc:picChg chg="add mod">
          <ac:chgData name="Fajardo Vargas Gidget" userId="28dc1001-cc12-4a2c-ac39-3fea22d70858" providerId="ADAL" clId="{8563338A-9049-4732-9EDB-108EB1456153}" dt="2026-06-17T16:25:41.865" v="137" actId="164"/>
          <ac:picMkLst>
            <pc:docMk/>
            <pc:sldMk cId="3860681500" sldId="262"/>
            <ac:picMk id="88" creationId="{F9ED07E4-097E-424F-0C78-08D6C5E48D43}"/>
          </ac:picMkLst>
        </pc:picChg>
        <pc:picChg chg="add mod">
          <ac:chgData name="Fajardo Vargas Gidget" userId="28dc1001-cc12-4a2c-ac39-3fea22d70858" providerId="ADAL" clId="{8563338A-9049-4732-9EDB-108EB1456153}" dt="2026-06-17T16:25:41.865" v="137" actId="164"/>
          <ac:picMkLst>
            <pc:docMk/>
            <pc:sldMk cId="3860681500" sldId="262"/>
            <ac:picMk id="90" creationId="{D026D922-5212-336B-3B95-F1F50A10EA1D}"/>
          </ac:picMkLst>
        </pc:picChg>
      </pc:sldChg>
      <pc:sldMasterChg chg="delSldLayout">
        <pc:chgData name="Fajardo Vargas Gidget" userId="28dc1001-cc12-4a2c-ac39-3fea22d70858" providerId="ADAL" clId="{8563338A-9049-4732-9EDB-108EB1456153}" dt="2026-06-17T16:19:18.508" v="2" actId="47"/>
        <pc:sldMasterMkLst>
          <pc:docMk/>
          <pc:sldMasterMk cId="0" sldId="2147483659"/>
        </pc:sldMasterMkLst>
        <pc:sldLayoutChg chg="del">
          <pc:chgData name="Fajardo Vargas Gidget" userId="28dc1001-cc12-4a2c-ac39-3fea22d70858" providerId="ADAL" clId="{8563338A-9049-4732-9EDB-108EB1456153}" dt="2026-06-17T16:19:18.508" v="2" actId="47"/>
          <pc:sldLayoutMkLst>
            <pc:docMk/>
            <pc:sldMasterMk cId="0" sldId="2147483659"/>
            <pc:sldLayoutMk cId="0" sldId="214748365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1;p14" title="2.png">
            <a:extLst>
              <a:ext uri="{FF2B5EF4-FFF2-40B4-BE49-F238E27FC236}">
                <a16:creationId xmlns:a16="http://schemas.microsoft.com/office/drawing/2014/main" id="{CA1F8DEF-3FDB-7CE9-551F-507B3FE60E8C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9497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31956A0-B135-E3FF-992A-2892E6E2AB2D}"/>
              </a:ext>
            </a:extLst>
          </p:cNvPr>
          <p:cNvSpPr/>
          <p:nvPr userDrawn="1"/>
        </p:nvSpPr>
        <p:spPr>
          <a:xfrm>
            <a:off x="0" y="0"/>
            <a:ext cx="2794000" cy="1028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82DEC371-8472-41E2-A465-BBA0EF3A2F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3066768" y="12027290"/>
            <a:ext cx="1796917" cy="121382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15F7438-EC19-D21A-B402-C800F2037A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39545" y="-9497"/>
            <a:ext cx="2060716" cy="1032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35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6;p13" title="image.png">
            <a:extLst>
              <a:ext uri="{FF2B5EF4-FFF2-40B4-BE49-F238E27FC236}">
                <a16:creationId xmlns:a16="http://schemas.microsoft.com/office/drawing/2014/main" id="{B11A0740-6469-7BA1-D282-79239EFE1900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62225" y="9189475"/>
            <a:ext cx="1839249" cy="7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3990B59-7710-D59A-90F8-0B98F4EA392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04966" y="-452081"/>
            <a:ext cx="4053186" cy="4053186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1C7E1-988E-8CD5-977F-A9B9787D6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uadroTexto 29">
            <a:extLst>
              <a:ext uri="{FF2B5EF4-FFF2-40B4-BE49-F238E27FC236}">
                <a16:creationId xmlns:a16="http://schemas.microsoft.com/office/drawing/2014/main" id="{3DEA26A3-DC33-A4BD-4DB8-0404DFBA0EC6}"/>
              </a:ext>
            </a:extLst>
          </p:cNvPr>
          <p:cNvSpPr txBox="1"/>
          <p:nvPr/>
        </p:nvSpPr>
        <p:spPr>
          <a:xfrm>
            <a:off x="6876667" y="419621"/>
            <a:ext cx="5103423" cy="923330"/>
          </a:xfrm>
          <a:prstGeom prst="rect">
            <a:avLst/>
          </a:prstGeom>
          <a:noFill/>
          <a:ln>
            <a:noFill/>
          </a:ln>
          <a:effectLst>
            <a:outerShdw blurRad="76200" dist="1016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5400" dirty="0">
                <a:solidFill>
                  <a:srgbClr val="041F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Capital Humano</a:t>
            </a:r>
            <a:endParaRPr kumimoji="0" lang="es-CR" sz="5400" b="0" i="0" u="none" strike="noStrike" kern="1200" cap="none" spc="0" normalizeH="0" baseline="0" noProof="0" dirty="0">
              <a:ln>
                <a:noFill/>
              </a:ln>
              <a:solidFill>
                <a:srgbClr val="041F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utura Md BT" panose="020B0602020204020303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82252C0D-D9F5-1D3F-A5AB-3D4F83F9C76C}"/>
              </a:ext>
            </a:extLst>
          </p:cNvPr>
          <p:cNvSpPr txBox="1"/>
          <p:nvPr/>
        </p:nvSpPr>
        <p:spPr>
          <a:xfrm>
            <a:off x="5752035" y="1511510"/>
            <a:ext cx="7352686" cy="954107"/>
          </a:xfrm>
          <a:prstGeom prst="rect">
            <a:avLst/>
          </a:prstGeom>
          <a:noFill/>
          <a:effectLst>
            <a:outerShdw blurRad="76200" dist="1016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CR" sz="2800" dirty="0"/>
              <a:t>Registro de Sanciones Impuestas en el Sistema de Emergencias 9-1-1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F02F199-FF5A-691B-88DF-DC4A5A6CFDCB}"/>
              </a:ext>
            </a:extLst>
          </p:cNvPr>
          <p:cNvSpPr txBox="1"/>
          <p:nvPr/>
        </p:nvSpPr>
        <p:spPr>
          <a:xfrm>
            <a:off x="5919380" y="2770366"/>
            <a:ext cx="7017996" cy="584775"/>
          </a:xfrm>
          <a:prstGeom prst="rect">
            <a:avLst/>
          </a:prstGeom>
          <a:noFill/>
          <a:effectLst>
            <a:outerShdw blurRad="76200" dist="1016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C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Conductas de Hostigamiento Sexual</a:t>
            </a:r>
          </a:p>
        </p:txBody>
      </p:sp>
      <p:grpSp>
        <p:nvGrpSpPr>
          <p:cNvPr id="95" name="Grupo 94">
            <a:extLst>
              <a:ext uri="{FF2B5EF4-FFF2-40B4-BE49-F238E27FC236}">
                <a16:creationId xmlns:a16="http://schemas.microsoft.com/office/drawing/2014/main" id="{D8B5D708-7625-0ACA-8561-875005861BD9}"/>
              </a:ext>
            </a:extLst>
          </p:cNvPr>
          <p:cNvGrpSpPr/>
          <p:nvPr/>
        </p:nvGrpSpPr>
        <p:grpSpPr>
          <a:xfrm>
            <a:off x="2363769" y="4510274"/>
            <a:ext cx="3379509" cy="4829995"/>
            <a:chOff x="2363769" y="4510274"/>
            <a:chExt cx="3379509" cy="4829995"/>
          </a:xfrm>
        </p:grpSpPr>
        <p:sp>
          <p:nvSpPr>
            <p:cNvPr id="36" name="Rectángulo: esquinas redondeadas 35">
              <a:extLst>
                <a:ext uri="{FF2B5EF4-FFF2-40B4-BE49-F238E27FC236}">
                  <a16:creationId xmlns:a16="http://schemas.microsoft.com/office/drawing/2014/main" id="{B1E98846-2B81-93A7-4F5D-0F148D485481}"/>
                </a:ext>
              </a:extLst>
            </p:cNvPr>
            <p:cNvSpPr/>
            <p:nvPr/>
          </p:nvSpPr>
          <p:spPr>
            <a:xfrm>
              <a:off x="2600468" y="4510274"/>
              <a:ext cx="2888823" cy="2135556"/>
            </a:xfrm>
            <a:prstGeom prst="roundRect">
              <a:avLst/>
            </a:prstGeom>
            <a:solidFill>
              <a:srgbClr val="0E47A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/>
            </a:p>
          </p:txBody>
        </p:sp>
        <p:sp>
          <p:nvSpPr>
            <p:cNvPr id="38" name="Forma libre: forma 37">
              <a:extLst>
                <a:ext uri="{FF2B5EF4-FFF2-40B4-BE49-F238E27FC236}">
                  <a16:creationId xmlns:a16="http://schemas.microsoft.com/office/drawing/2014/main" id="{8269E3A0-0BD9-3DD5-7748-D58D94828E6C}"/>
                </a:ext>
              </a:extLst>
            </p:cNvPr>
            <p:cNvSpPr/>
            <p:nvPr/>
          </p:nvSpPr>
          <p:spPr>
            <a:xfrm>
              <a:off x="2363769" y="5227912"/>
              <a:ext cx="3379509" cy="4112357"/>
            </a:xfrm>
            <a:custGeom>
              <a:avLst/>
              <a:gdLst>
                <a:gd name="csX0" fmla="*/ 63637 w 2304854"/>
                <a:gd name="csY0" fmla="*/ 0 h 3430885"/>
                <a:gd name="csX1" fmla="*/ 352622 w 2304854"/>
                <a:gd name="csY1" fmla="*/ 0 h 3430885"/>
                <a:gd name="csX2" fmla="*/ 356991 w 2304854"/>
                <a:gd name="csY2" fmla="*/ 27988 h 3430885"/>
                <a:gd name="csX3" fmla="*/ 1150223 w 2304854"/>
                <a:gd name="csY3" fmla="*/ 660134 h 3430885"/>
                <a:gd name="csX4" fmla="*/ 1943455 w 2304854"/>
                <a:gd name="csY4" fmla="*/ 27988 h 3430885"/>
                <a:gd name="csX5" fmla="*/ 1947824 w 2304854"/>
                <a:gd name="csY5" fmla="*/ 0 h 3430885"/>
                <a:gd name="csX6" fmla="*/ 2241217 w 2304854"/>
                <a:gd name="csY6" fmla="*/ 0 h 3430885"/>
                <a:gd name="csX7" fmla="*/ 2304854 w 2304854"/>
                <a:gd name="csY7" fmla="*/ 63637 h 3430885"/>
                <a:gd name="csX8" fmla="*/ 2304854 w 2304854"/>
                <a:gd name="csY8" fmla="*/ 3367248 h 3430885"/>
                <a:gd name="csX9" fmla="*/ 2241217 w 2304854"/>
                <a:gd name="csY9" fmla="*/ 3430885 h 3430885"/>
                <a:gd name="csX10" fmla="*/ 63637 w 2304854"/>
                <a:gd name="csY10" fmla="*/ 3430885 h 3430885"/>
                <a:gd name="csX11" fmla="*/ 0 w 2304854"/>
                <a:gd name="csY11" fmla="*/ 3367248 h 3430885"/>
                <a:gd name="csX12" fmla="*/ 0 w 2304854"/>
                <a:gd name="csY12" fmla="*/ 63637 h 3430885"/>
                <a:gd name="csX13" fmla="*/ 63637 w 2304854"/>
                <a:gd name="csY13" fmla="*/ 0 h 34308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2304854" h="3430885">
                  <a:moveTo>
                    <a:pt x="63637" y="0"/>
                  </a:moveTo>
                  <a:lnTo>
                    <a:pt x="352622" y="0"/>
                  </a:lnTo>
                  <a:lnTo>
                    <a:pt x="356991" y="27988"/>
                  </a:lnTo>
                  <a:cubicBezTo>
                    <a:pt x="432491" y="388753"/>
                    <a:pt x="758945" y="660134"/>
                    <a:pt x="1150223" y="660134"/>
                  </a:cubicBezTo>
                  <a:cubicBezTo>
                    <a:pt x="1541501" y="660134"/>
                    <a:pt x="1867955" y="388753"/>
                    <a:pt x="1943455" y="27988"/>
                  </a:cubicBezTo>
                  <a:lnTo>
                    <a:pt x="1947824" y="0"/>
                  </a:lnTo>
                  <a:lnTo>
                    <a:pt x="2241217" y="0"/>
                  </a:lnTo>
                  <a:cubicBezTo>
                    <a:pt x="2276363" y="0"/>
                    <a:pt x="2304854" y="28491"/>
                    <a:pt x="2304854" y="63637"/>
                  </a:cubicBezTo>
                  <a:lnTo>
                    <a:pt x="2304854" y="3367248"/>
                  </a:lnTo>
                  <a:cubicBezTo>
                    <a:pt x="2304854" y="3402394"/>
                    <a:pt x="2276363" y="3430885"/>
                    <a:pt x="2241217" y="3430885"/>
                  </a:cubicBezTo>
                  <a:lnTo>
                    <a:pt x="63637" y="3430885"/>
                  </a:lnTo>
                  <a:cubicBezTo>
                    <a:pt x="28491" y="3430885"/>
                    <a:pt x="0" y="3402394"/>
                    <a:pt x="0" y="3367248"/>
                  </a:cubicBezTo>
                  <a:lnTo>
                    <a:pt x="0" y="63637"/>
                  </a:lnTo>
                  <a:cubicBezTo>
                    <a:pt x="0" y="28491"/>
                    <a:pt x="28491" y="0"/>
                    <a:pt x="6363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CR" dirty="0"/>
            </a:p>
          </p:txBody>
        </p:sp>
        <p:pic>
          <p:nvPicPr>
            <p:cNvPr id="40" name="Gráfico 39" descr="Perfil de hombre con relleno sólido">
              <a:extLst>
                <a:ext uri="{FF2B5EF4-FFF2-40B4-BE49-F238E27FC236}">
                  <a16:creationId xmlns:a16="http://schemas.microsoft.com/office/drawing/2014/main" id="{505A5CFB-09E2-BB32-0300-6B6E60D919C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72427" y="6289842"/>
              <a:ext cx="738994" cy="604109"/>
            </a:xfrm>
            <a:prstGeom prst="rect">
              <a:avLst/>
            </a:prstGeom>
            <a:effectLst>
              <a:innerShdw blurRad="88900" dist="76200" dir="10800000">
                <a:prstClr val="black">
                  <a:alpha val="46000"/>
                </a:prstClr>
              </a:innerShdw>
            </a:effectLst>
          </p:spPr>
        </p:pic>
        <p:pic>
          <p:nvPicPr>
            <p:cNvPr id="42" name="Gráfico 41" descr="Carpeta con relleno sólido">
              <a:extLst>
                <a:ext uri="{FF2B5EF4-FFF2-40B4-BE49-F238E27FC236}">
                  <a16:creationId xmlns:a16="http://schemas.microsoft.com/office/drawing/2014/main" id="{58D08CB7-184B-C2F7-6F3E-CB93C1835B1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86302" y="7285055"/>
              <a:ext cx="738994" cy="604109"/>
            </a:xfrm>
            <a:prstGeom prst="rect">
              <a:avLst/>
            </a:prstGeom>
            <a:effectLst>
              <a:innerShdw blurRad="88900" dist="76200" dir="10800000">
                <a:prstClr val="black">
                  <a:alpha val="46000"/>
                </a:prstClr>
              </a:innerShdw>
            </a:effectLst>
          </p:spPr>
        </p:pic>
        <p:pic>
          <p:nvPicPr>
            <p:cNvPr id="44" name="Gráfico 43" descr="Balanza de la justicia con relleno sólido">
              <a:extLst>
                <a:ext uri="{FF2B5EF4-FFF2-40B4-BE49-F238E27FC236}">
                  <a16:creationId xmlns:a16="http://schemas.microsoft.com/office/drawing/2014/main" id="{D63C145A-A5E8-D8D8-E0DE-FA60AF4F89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409512" y="8260410"/>
              <a:ext cx="738994" cy="604109"/>
            </a:xfrm>
            <a:prstGeom prst="rect">
              <a:avLst/>
            </a:prstGeom>
            <a:effectLst>
              <a:innerShdw blurRad="88900" dist="76200" dir="10800000">
                <a:prstClr val="black">
                  <a:alpha val="46000"/>
                </a:prstClr>
              </a:innerShdw>
            </a:effectLst>
          </p:spPr>
        </p:pic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B67C5E4D-0F8C-3437-2315-868E6AD4F253}"/>
                </a:ext>
              </a:extLst>
            </p:cNvPr>
            <p:cNvSpPr txBox="1"/>
            <p:nvPr/>
          </p:nvSpPr>
          <p:spPr>
            <a:xfrm>
              <a:off x="3183595" y="6188797"/>
              <a:ext cx="2432691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1600" u="sng" dirty="0"/>
                <a:t>Funcionario</a:t>
              </a:r>
              <a:r>
                <a:rPr lang="es-CR" sz="1600" dirty="0"/>
                <a:t>:</a:t>
              </a:r>
            </a:p>
            <a:p>
              <a:r>
                <a:rPr lang="es-CR" sz="1600" dirty="0"/>
                <a:t>110200604</a:t>
              </a:r>
            </a:p>
            <a:p>
              <a:r>
                <a:rPr lang="es-CR" sz="1600" dirty="0"/>
                <a:t>Aguilar Barquero Sergio</a:t>
              </a:r>
            </a:p>
            <a:p>
              <a:endParaRPr lang="es-CR" sz="1600" dirty="0"/>
            </a:p>
            <a:p>
              <a:endParaRPr lang="es-CR" sz="1600" dirty="0"/>
            </a:p>
            <a:p>
              <a:r>
                <a:rPr lang="es-CR" sz="1600" u="sng" dirty="0"/>
                <a:t>Expediente</a:t>
              </a:r>
              <a:r>
                <a:rPr lang="es-CR" sz="1600" dirty="0"/>
                <a:t>:</a:t>
              </a:r>
            </a:p>
            <a:p>
              <a:r>
                <a:rPr lang="es-CR" sz="1600" dirty="0"/>
                <a:t>911-012-2024</a:t>
              </a:r>
            </a:p>
            <a:p>
              <a:endParaRPr lang="es-CR" sz="1600" dirty="0"/>
            </a:p>
            <a:p>
              <a:r>
                <a:rPr lang="es-CR" sz="1600" u="sng" dirty="0"/>
                <a:t>Sanción</a:t>
              </a:r>
              <a:r>
                <a:rPr lang="es-CR" sz="1600" dirty="0"/>
                <a:t>: </a:t>
              </a:r>
            </a:p>
            <a:p>
              <a:r>
                <a:rPr lang="es-CR" sz="1600" b="1" dirty="0"/>
                <a:t>Suspensión</a:t>
              </a:r>
            </a:p>
            <a:p>
              <a:r>
                <a:rPr lang="es-CR" sz="1600" dirty="0"/>
                <a:t>8 días sin goce de salario</a:t>
              </a:r>
            </a:p>
          </p:txBody>
        </p:sp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28459EDA-B058-B776-A79C-1663B75E2531}"/>
                </a:ext>
              </a:extLst>
            </p:cNvPr>
            <p:cNvSpPr txBox="1"/>
            <p:nvPr/>
          </p:nvSpPr>
          <p:spPr>
            <a:xfrm>
              <a:off x="3111421" y="4890638"/>
              <a:ext cx="192174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2023</a:t>
              </a:r>
            </a:p>
          </p:txBody>
        </p:sp>
      </p:grpSp>
      <p:grpSp>
        <p:nvGrpSpPr>
          <p:cNvPr id="93" name="Grupo 92">
            <a:extLst>
              <a:ext uri="{FF2B5EF4-FFF2-40B4-BE49-F238E27FC236}">
                <a16:creationId xmlns:a16="http://schemas.microsoft.com/office/drawing/2014/main" id="{BA1FE919-B53B-E024-34A5-DECC5F3455B5}"/>
              </a:ext>
            </a:extLst>
          </p:cNvPr>
          <p:cNvGrpSpPr/>
          <p:nvPr/>
        </p:nvGrpSpPr>
        <p:grpSpPr>
          <a:xfrm>
            <a:off x="6213329" y="4510274"/>
            <a:ext cx="3379509" cy="4829995"/>
            <a:chOff x="5358383" y="4085648"/>
            <a:chExt cx="2304854" cy="4029601"/>
          </a:xfrm>
        </p:grpSpPr>
        <p:sp>
          <p:nvSpPr>
            <p:cNvPr id="50" name="Rectángulo: esquinas redondeadas 49">
              <a:extLst>
                <a:ext uri="{FF2B5EF4-FFF2-40B4-BE49-F238E27FC236}">
                  <a16:creationId xmlns:a16="http://schemas.microsoft.com/office/drawing/2014/main" id="{57E0B7F0-034C-05C3-766D-A5D34DEA7C67}"/>
                </a:ext>
              </a:extLst>
            </p:cNvPr>
            <p:cNvSpPr/>
            <p:nvPr/>
          </p:nvSpPr>
          <p:spPr>
            <a:xfrm>
              <a:off x="5519814" y="4085648"/>
              <a:ext cx="1970202" cy="1781666"/>
            </a:xfrm>
            <a:prstGeom prst="roundRect">
              <a:avLst/>
            </a:prstGeom>
            <a:solidFill>
              <a:srgbClr val="0E47A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/>
            </a:p>
          </p:txBody>
        </p:sp>
        <p:sp>
          <p:nvSpPr>
            <p:cNvPr id="52" name="Forma libre: forma 51">
              <a:extLst>
                <a:ext uri="{FF2B5EF4-FFF2-40B4-BE49-F238E27FC236}">
                  <a16:creationId xmlns:a16="http://schemas.microsoft.com/office/drawing/2014/main" id="{78AFD6F6-B51D-817E-7EF8-8926B28D78E1}"/>
                </a:ext>
              </a:extLst>
            </p:cNvPr>
            <p:cNvSpPr/>
            <p:nvPr/>
          </p:nvSpPr>
          <p:spPr>
            <a:xfrm>
              <a:off x="5358383" y="4684364"/>
              <a:ext cx="2304854" cy="3430885"/>
            </a:xfrm>
            <a:custGeom>
              <a:avLst/>
              <a:gdLst>
                <a:gd name="csX0" fmla="*/ 63637 w 2304854"/>
                <a:gd name="csY0" fmla="*/ 0 h 3430885"/>
                <a:gd name="csX1" fmla="*/ 352622 w 2304854"/>
                <a:gd name="csY1" fmla="*/ 0 h 3430885"/>
                <a:gd name="csX2" fmla="*/ 356991 w 2304854"/>
                <a:gd name="csY2" fmla="*/ 27988 h 3430885"/>
                <a:gd name="csX3" fmla="*/ 1150223 w 2304854"/>
                <a:gd name="csY3" fmla="*/ 660134 h 3430885"/>
                <a:gd name="csX4" fmla="*/ 1943455 w 2304854"/>
                <a:gd name="csY4" fmla="*/ 27988 h 3430885"/>
                <a:gd name="csX5" fmla="*/ 1947824 w 2304854"/>
                <a:gd name="csY5" fmla="*/ 0 h 3430885"/>
                <a:gd name="csX6" fmla="*/ 2241217 w 2304854"/>
                <a:gd name="csY6" fmla="*/ 0 h 3430885"/>
                <a:gd name="csX7" fmla="*/ 2304854 w 2304854"/>
                <a:gd name="csY7" fmla="*/ 63637 h 3430885"/>
                <a:gd name="csX8" fmla="*/ 2304854 w 2304854"/>
                <a:gd name="csY8" fmla="*/ 3367248 h 3430885"/>
                <a:gd name="csX9" fmla="*/ 2241217 w 2304854"/>
                <a:gd name="csY9" fmla="*/ 3430885 h 3430885"/>
                <a:gd name="csX10" fmla="*/ 63637 w 2304854"/>
                <a:gd name="csY10" fmla="*/ 3430885 h 3430885"/>
                <a:gd name="csX11" fmla="*/ 0 w 2304854"/>
                <a:gd name="csY11" fmla="*/ 3367248 h 3430885"/>
                <a:gd name="csX12" fmla="*/ 0 w 2304854"/>
                <a:gd name="csY12" fmla="*/ 63637 h 3430885"/>
                <a:gd name="csX13" fmla="*/ 63637 w 2304854"/>
                <a:gd name="csY13" fmla="*/ 0 h 34308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2304854" h="3430885">
                  <a:moveTo>
                    <a:pt x="63637" y="0"/>
                  </a:moveTo>
                  <a:lnTo>
                    <a:pt x="352622" y="0"/>
                  </a:lnTo>
                  <a:lnTo>
                    <a:pt x="356991" y="27988"/>
                  </a:lnTo>
                  <a:cubicBezTo>
                    <a:pt x="432491" y="388753"/>
                    <a:pt x="758945" y="660134"/>
                    <a:pt x="1150223" y="660134"/>
                  </a:cubicBezTo>
                  <a:cubicBezTo>
                    <a:pt x="1541501" y="660134"/>
                    <a:pt x="1867955" y="388753"/>
                    <a:pt x="1943455" y="27988"/>
                  </a:cubicBezTo>
                  <a:lnTo>
                    <a:pt x="1947824" y="0"/>
                  </a:lnTo>
                  <a:lnTo>
                    <a:pt x="2241217" y="0"/>
                  </a:lnTo>
                  <a:cubicBezTo>
                    <a:pt x="2276363" y="0"/>
                    <a:pt x="2304854" y="28491"/>
                    <a:pt x="2304854" y="63637"/>
                  </a:cubicBezTo>
                  <a:lnTo>
                    <a:pt x="2304854" y="3367248"/>
                  </a:lnTo>
                  <a:cubicBezTo>
                    <a:pt x="2304854" y="3402394"/>
                    <a:pt x="2276363" y="3430885"/>
                    <a:pt x="2241217" y="3430885"/>
                  </a:cubicBezTo>
                  <a:lnTo>
                    <a:pt x="63637" y="3430885"/>
                  </a:lnTo>
                  <a:cubicBezTo>
                    <a:pt x="28491" y="3430885"/>
                    <a:pt x="0" y="3402394"/>
                    <a:pt x="0" y="3367248"/>
                  </a:cubicBezTo>
                  <a:lnTo>
                    <a:pt x="0" y="63637"/>
                  </a:lnTo>
                  <a:cubicBezTo>
                    <a:pt x="0" y="28491"/>
                    <a:pt x="28491" y="0"/>
                    <a:pt x="6363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CR" dirty="0"/>
            </a:p>
          </p:txBody>
        </p:sp>
        <p:pic>
          <p:nvPicPr>
            <p:cNvPr id="54" name="Gráfico 53" descr="Perfil de hombre con relleno sólido">
              <a:extLst>
                <a:ext uri="{FF2B5EF4-FFF2-40B4-BE49-F238E27FC236}">
                  <a16:creationId xmlns:a16="http://schemas.microsoft.com/office/drawing/2014/main" id="{2C3BE2B7-8F6A-FD63-9225-1CCCA682652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364288" y="5570318"/>
              <a:ext cx="504000" cy="504000"/>
            </a:xfrm>
            <a:prstGeom prst="rect">
              <a:avLst/>
            </a:prstGeom>
            <a:effectLst>
              <a:innerShdw blurRad="88900" dist="76200" dir="10800000">
                <a:prstClr val="black">
                  <a:alpha val="46000"/>
                </a:prstClr>
              </a:innerShdw>
            </a:effectLst>
          </p:spPr>
        </p:pic>
        <p:pic>
          <p:nvPicPr>
            <p:cNvPr id="56" name="Gráfico 55" descr="Carpeta con relleno sólido">
              <a:extLst>
                <a:ext uri="{FF2B5EF4-FFF2-40B4-BE49-F238E27FC236}">
                  <a16:creationId xmlns:a16="http://schemas.microsoft.com/office/drawing/2014/main" id="{F3DC0A69-C69F-70B4-1E16-87832165B96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73751" y="6400611"/>
              <a:ext cx="504000" cy="504000"/>
            </a:xfrm>
            <a:prstGeom prst="rect">
              <a:avLst/>
            </a:prstGeom>
            <a:effectLst>
              <a:innerShdw blurRad="88900" dist="76200" dir="10800000">
                <a:prstClr val="black">
                  <a:alpha val="46000"/>
                </a:prstClr>
              </a:innerShdw>
            </a:effectLst>
          </p:spPr>
        </p:pic>
        <p:pic>
          <p:nvPicPr>
            <p:cNvPr id="58" name="Gráfico 57" descr="Balanza de la justicia con relleno sólido">
              <a:extLst>
                <a:ext uri="{FF2B5EF4-FFF2-40B4-BE49-F238E27FC236}">
                  <a16:creationId xmlns:a16="http://schemas.microsoft.com/office/drawing/2014/main" id="{0DA92E37-EE10-B7BB-5209-0BAA2EF932E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389580" y="7214337"/>
              <a:ext cx="504000" cy="504000"/>
            </a:xfrm>
            <a:prstGeom prst="rect">
              <a:avLst/>
            </a:prstGeom>
            <a:effectLst>
              <a:innerShdw blurRad="88900" dist="76200" dir="10800000">
                <a:prstClr val="black">
                  <a:alpha val="46000"/>
                </a:prstClr>
              </a:innerShdw>
            </a:effectLst>
          </p:spPr>
        </p:pic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57E92053-4DF5-4DE1-01A6-D64CF8935D3D}"/>
                </a:ext>
              </a:extLst>
            </p:cNvPr>
            <p:cNvSpPr txBox="1"/>
            <p:nvPr/>
          </p:nvSpPr>
          <p:spPr>
            <a:xfrm>
              <a:off x="5917511" y="5445148"/>
              <a:ext cx="1659116" cy="25420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1600" u="sng" dirty="0"/>
                <a:t>Funcionario</a:t>
              </a:r>
              <a:r>
                <a:rPr lang="es-CR" sz="1600" dirty="0"/>
                <a:t>:</a:t>
              </a:r>
            </a:p>
            <a:p>
              <a:r>
                <a:rPr lang="es-CR" sz="1600" dirty="0"/>
                <a:t>303160962</a:t>
              </a:r>
            </a:p>
            <a:p>
              <a:r>
                <a:rPr lang="es-CR" sz="1600" dirty="0"/>
                <a:t>Saénz Rodríguez Federico</a:t>
              </a:r>
            </a:p>
            <a:p>
              <a:endParaRPr lang="es-CR" sz="1600" dirty="0"/>
            </a:p>
            <a:p>
              <a:r>
                <a:rPr lang="es-CR" sz="1600" u="sng" dirty="0"/>
                <a:t>Expediente</a:t>
              </a:r>
              <a:r>
                <a:rPr lang="es-CR" sz="1600" dirty="0"/>
                <a:t>:</a:t>
              </a:r>
            </a:p>
            <a:p>
              <a:r>
                <a:rPr lang="es-CR" sz="1600" dirty="0"/>
                <a:t>911-012-2024</a:t>
              </a:r>
            </a:p>
            <a:p>
              <a:endParaRPr lang="es-CR" sz="1600" dirty="0"/>
            </a:p>
            <a:p>
              <a:r>
                <a:rPr lang="es-CR" sz="1600" u="sng" dirty="0"/>
                <a:t>Sanción</a:t>
              </a:r>
              <a:r>
                <a:rPr lang="es-CR" sz="1600" dirty="0"/>
                <a:t>: </a:t>
              </a:r>
            </a:p>
            <a:p>
              <a:r>
                <a:rPr lang="es-CR" sz="1600" b="1" dirty="0"/>
                <a:t>Suspensión</a:t>
              </a:r>
            </a:p>
            <a:p>
              <a:r>
                <a:rPr lang="es-CR" sz="1600" dirty="0"/>
                <a:t>8 días sin goce de salario</a:t>
              </a:r>
            </a:p>
          </p:txBody>
        </p: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CC37C481-EF23-BAF4-0ECF-EDEBF55936CB}"/>
                </a:ext>
              </a:extLst>
            </p:cNvPr>
            <p:cNvSpPr txBox="1"/>
            <p:nvPr/>
          </p:nvSpPr>
          <p:spPr>
            <a:xfrm>
              <a:off x="5868288" y="4402981"/>
              <a:ext cx="1310644" cy="590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2024</a:t>
              </a:r>
              <a:endParaRPr lang="es-C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92" name="Grupo 91">
            <a:extLst>
              <a:ext uri="{FF2B5EF4-FFF2-40B4-BE49-F238E27FC236}">
                <a16:creationId xmlns:a16="http://schemas.microsoft.com/office/drawing/2014/main" id="{240C1E17-7421-F083-5696-7D5F7840EE55}"/>
              </a:ext>
            </a:extLst>
          </p:cNvPr>
          <p:cNvGrpSpPr/>
          <p:nvPr/>
        </p:nvGrpSpPr>
        <p:grpSpPr>
          <a:xfrm>
            <a:off x="10062889" y="4514802"/>
            <a:ext cx="3379509" cy="4829995"/>
            <a:chOff x="8383796" y="4078093"/>
            <a:chExt cx="2304854" cy="4029601"/>
          </a:xfrm>
        </p:grpSpPr>
        <p:sp>
          <p:nvSpPr>
            <p:cNvPr id="64" name="Rectángulo: esquinas redondeadas 63">
              <a:extLst>
                <a:ext uri="{FF2B5EF4-FFF2-40B4-BE49-F238E27FC236}">
                  <a16:creationId xmlns:a16="http://schemas.microsoft.com/office/drawing/2014/main" id="{EEB80079-AFA2-A445-B921-B4FC05899698}"/>
                </a:ext>
              </a:extLst>
            </p:cNvPr>
            <p:cNvSpPr/>
            <p:nvPr/>
          </p:nvSpPr>
          <p:spPr>
            <a:xfrm>
              <a:off x="8545227" y="4078093"/>
              <a:ext cx="1970202" cy="1781666"/>
            </a:xfrm>
            <a:prstGeom prst="roundRect">
              <a:avLst/>
            </a:prstGeom>
            <a:solidFill>
              <a:srgbClr val="0E47A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/>
            </a:p>
          </p:txBody>
        </p:sp>
        <p:sp>
          <p:nvSpPr>
            <p:cNvPr id="66" name="Forma libre: forma 65">
              <a:extLst>
                <a:ext uri="{FF2B5EF4-FFF2-40B4-BE49-F238E27FC236}">
                  <a16:creationId xmlns:a16="http://schemas.microsoft.com/office/drawing/2014/main" id="{FBCBA0E6-3E7C-147D-BC02-A1F56E80FDF7}"/>
                </a:ext>
              </a:extLst>
            </p:cNvPr>
            <p:cNvSpPr/>
            <p:nvPr/>
          </p:nvSpPr>
          <p:spPr>
            <a:xfrm>
              <a:off x="8383796" y="4676809"/>
              <a:ext cx="2304854" cy="3430885"/>
            </a:xfrm>
            <a:custGeom>
              <a:avLst/>
              <a:gdLst>
                <a:gd name="csX0" fmla="*/ 63637 w 2304854"/>
                <a:gd name="csY0" fmla="*/ 0 h 3430885"/>
                <a:gd name="csX1" fmla="*/ 352622 w 2304854"/>
                <a:gd name="csY1" fmla="*/ 0 h 3430885"/>
                <a:gd name="csX2" fmla="*/ 356991 w 2304854"/>
                <a:gd name="csY2" fmla="*/ 27988 h 3430885"/>
                <a:gd name="csX3" fmla="*/ 1150223 w 2304854"/>
                <a:gd name="csY3" fmla="*/ 660134 h 3430885"/>
                <a:gd name="csX4" fmla="*/ 1943455 w 2304854"/>
                <a:gd name="csY4" fmla="*/ 27988 h 3430885"/>
                <a:gd name="csX5" fmla="*/ 1947824 w 2304854"/>
                <a:gd name="csY5" fmla="*/ 0 h 3430885"/>
                <a:gd name="csX6" fmla="*/ 2241217 w 2304854"/>
                <a:gd name="csY6" fmla="*/ 0 h 3430885"/>
                <a:gd name="csX7" fmla="*/ 2304854 w 2304854"/>
                <a:gd name="csY7" fmla="*/ 63637 h 3430885"/>
                <a:gd name="csX8" fmla="*/ 2304854 w 2304854"/>
                <a:gd name="csY8" fmla="*/ 3367248 h 3430885"/>
                <a:gd name="csX9" fmla="*/ 2241217 w 2304854"/>
                <a:gd name="csY9" fmla="*/ 3430885 h 3430885"/>
                <a:gd name="csX10" fmla="*/ 63637 w 2304854"/>
                <a:gd name="csY10" fmla="*/ 3430885 h 3430885"/>
                <a:gd name="csX11" fmla="*/ 0 w 2304854"/>
                <a:gd name="csY11" fmla="*/ 3367248 h 3430885"/>
                <a:gd name="csX12" fmla="*/ 0 w 2304854"/>
                <a:gd name="csY12" fmla="*/ 63637 h 3430885"/>
                <a:gd name="csX13" fmla="*/ 63637 w 2304854"/>
                <a:gd name="csY13" fmla="*/ 0 h 34308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2304854" h="3430885">
                  <a:moveTo>
                    <a:pt x="63637" y="0"/>
                  </a:moveTo>
                  <a:lnTo>
                    <a:pt x="352622" y="0"/>
                  </a:lnTo>
                  <a:lnTo>
                    <a:pt x="356991" y="27988"/>
                  </a:lnTo>
                  <a:cubicBezTo>
                    <a:pt x="432491" y="388753"/>
                    <a:pt x="758945" y="660134"/>
                    <a:pt x="1150223" y="660134"/>
                  </a:cubicBezTo>
                  <a:cubicBezTo>
                    <a:pt x="1541501" y="660134"/>
                    <a:pt x="1867955" y="388753"/>
                    <a:pt x="1943455" y="27988"/>
                  </a:cubicBezTo>
                  <a:lnTo>
                    <a:pt x="1947824" y="0"/>
                  </a:lnTo>
                  <a:lnTo>
                    <a:pt x="2241217" y="0"/>
                  </a:lnTo>
                  <a:cubicBezTo>
                    <a:pt x="2276363" y="0"/>
                    <a:pt x="2304854" y="28491"/>
                    <a:pt x="2304854" y="63637"/>
                  </a:cubicBezTo>
                  <a:lnTo>
                    <a:pt x="2304854" y="3367248"/>
                  </a:lnTo>
                  <a:cubicBezTo>
                    <a:pt x="2304854" y="3402394"/>
                    <a:pt x="2276363" y="3430885"/>
                    <a:pt x="2241217" y="3430885"/>
                  </a:cubicBezTo>
                  <a:lnTo>
                    <a:pt x="63637" y="3430885"/>
                  </a:lnTo>
                  <a:cubicBezTo>
                    <a:pt x="28491" y="3430885"/>
                    <a:pt x="0" y="3402394"/>
                    <a:pt x="0" y="3367248"/>
                  </a:cubicBezTo>
                  <a:lnTo>
                    <a:pt x="0" y="63637"/>
                  </a:lnTo>
                  <a:cubicBezTo>
                    <a:pt x="0" y="28491"/>
                    <a:pt x="28491" y="0"/>
                    <a:pt x="6363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CR" dirty="0"/>
            </a:p>
          </p:txBody>
        </p:sp>
        <p:sp>
          <p:nvSpPr>
            <p:cNvPr id="68" name="CuadroTexto 67">
              <a:extLst>
                <a:ext uri="{FF2B5EF4-FFF2-40B4-BE49-F238E27FC236}">
                  <a16:creationId xmlns:a16="http://schemas.microsoft.com/office/drawing/2014/main" id="{ADA6B6BF-6285-929B-65E5-3F6EB9EC1FCA}"/>
                </a:ext>
              </a:extLst>
            </p:cNvPr>
            <p:cNvSpPr txBox="1"/>
            <p:nvPr/>
          </p:nvSpPr>
          <p:spPr>
            <a:xfrm>
              <a:off x="8889542" y="4408884"/>
              <a:ext cx="1310644" cy="590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2025</a:t>
              </a:r>
              <a:endParaRPr lang="es-C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0" name="CuadroTexto 69">
              <a:extLst>
                <a:ext uri="{FF2B5EF4-FFF2-40B4-BE49-F238E27FC236}">
                  <a16:creationId xmlns:a16="http://schemas.microsoft.com/office/drawing/2014/main" id="{8737CDC2-42FE-7B06-CCF5-ED5C6D62646D}"/>
                </a:ext>
              </a:extLst>
            </p:cNvPr>
            <p:cNvSpPr txBox="1"/>
            <p:nvPr/>
          </p:nvSpPr>
          <p:spPr>
            <a:xfrm>
              <a:off x="8899620" y="5426697"/>
              <a:ext cx="1659116" cy="2336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1600" u="sng" dirty="0"/>
                <a:t>Funcionario</a:t>
              </a:r>
              <a:r>
                <a:rPr lang="es-CR" sz="1600" dirty="0"/>
                <a:t>:</a:t>
              </a:r>
            </a:p>
            <a:p>
              <a:r>
                <a:rPr lang="es-CR" sz="1600" dirty="0"/>
                <a:t>303160962</a:t>
              </a:r>
            </a:p>
            <a:p>
              <a:r>
                <a:rPr lang="es-CR" sz="1600" dirty="0"/>
                <a:t>Alfaro Delgado José Arturo</a:t>
              </a:r>
            </a:p>
            <a:p>
              <a:endParaRPr lang="es-CR" sz="1600" dirty="0"/>
            </a:p>
            <a:p>
              <a:r>
                <a:rPr lang="es-CR" sz="1600" u="sng" dirty="0"/>
                <a:t>Expediente</a:t>
              </a:r>
              <a:r>
                <a:rPr lang="es-CR" sz="1600" dirty="0"/>
                <a:t>:</a:t>
              </a:r>
            </a:p>
            <a:p>
              <a:r>
                <a:rPr lang="es-CR" sz="1600" dirty="0"/>
                <a:t>001-HS-911-2025</a:t>
              </a:r>
            </a:p>
            <a:p>
              <a:endParaRPr lang="es-CR" sz="1600" dirty="0"/>
            </a:p>
            <a:p>
              <a:r>
                <a:rPr lang="es-CR" sz="1600" u="sng" dirty="0"/>
                <a:t>Sanción</a:t>
              </a:r>
              <a:r>
                <a:rPr lang="es-CR" sz="1600" dirty="0"/>
                <a:t>: </a:t>
              </a:r>
            </a:p>
            <a:p>
              <a:r>
                <a:rPr lang="es-CR" sz="1600" b="1" dirty="0"/>
                <a:t>Despido sin responsabilidad</a:t>
              </a:r>
            </a:p>
          </p:txBody>
        </p:sp>
        <p:pic>
          <p:nvPicPr>
            <p:cNvPr id="72" name="Gráfico 71" descr="Perfil de hombre con relleno sólido">
              <a:extLst>
                <a:ext uri="{FF2B5EF4-FFF2-40B4-BE49-F238E27FC236}">
                  <a16:creationId xmlns:a16="http://schemas.microsoft.com/office/drawing/2014/main" id="{DF427493-2533-3F1F-CF87-7B0B6AA8DD8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391271" y="5564334"/>
              <a:ext cx="504000" cy="504000"/>
            </a:xfrm>
            <a:prstGeom prst="rect">
              <a:avLst/>
            </a:prstGeom>
            <a:effectLst>
              <a:innerShdw blurRad="88900" dist="76200" dir="10800000">
                <a:prstClr val="black">
                  <a:alpha val="46000"/>
                </a:prstClr>
              </a:innerShdw>
            </a:effectLst>
          </p:spPr>
        </p:pic>
        <p:pic>
          <p:nvPicPr>
            <p:cNvPr id="74" name="Gráfico 73" descr="Carpeta con relleno sólido">
              <a:extLst>
                <a:ext uri="{FF2B5EF4-FFF2-40B4-BE49-F238E27FC236}">
                  <a16:creationId xmlns:a16="http://schemas.microsoft.com/office/drawing/2014/main" id="{54920D66-1189-294C-2188-473FB30A139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00734" y="6394627"/>
              <a:ext cx="504000" cy="504000"/>
            </a:xfrm>
            <a:prstGeom prst="rect">
              <a:avLst/>
            </a:prstGeom>
            <a:effectLst>
              <a:innerShdw blurRad="88900" dist="76200" dir="10800000">
                <a:prstClr val="black">
                  <a:alpha val="46000"/>
                </a:prstClr>
              </a:innerShdw>
            </a:effectLst>
          </p:spPr>
        </p:pic>
        <p:pic>
          <p:nvPicPr>
            <p:cNvPr id="76" name="Gráfico 75" descr="Balanza de la justicia con relleno sólido">
              <a:extLst>
                <a:ext uri="{FF2B5EF4-FFF2-40B4-BE49-F238E27FC236}">
                  <a16:creationId xmlns:a16="http://schemas.microsoft.com/office/drawing/2014/main" id="{0599F9DC-4B0C-FC62-22D0-1754A7295E1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16563" y="7208353"/>
              <a:ext cx="504000" cy="504000"/>
            </a:xfrm>
            <a:prstGeom prst="rect">
              <a:avLst/>
            </a:prstGeom>
            <a:effectLst>
              <a:innerShdw blurRad="88900" dist="76200" dir="10800000">
                <a:prstClr val="black">
                  <a:alpha val="46000"/>
                </a:prstClr>
              </a:innerShdw>
            </a:effectLst>
          </p:spPr>
        </p:pic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285BC5A0-95DB-501C-317E-023BDF442B83}"/>
              </a:ext>
            </a:extLst>
          </p:cNvPr>
          <p:cNvGrpSpPr/>
          <p:nvPr/>
        </p:nvGrpSpPr>
        <p:grpSpPr>
          <a:xfrm>
            <a:off x="13912450" y="4514802"/>
            <a:ext cx="3379509" cy="4829995"/>
            <a:chOff x="11495820" y="4134391"/>
            <a:chExt cx="2304854" cy="4029601"/>
          </a:xfrm>
        </p:grpSpPr>
        <p:sp>
          <p:nvSpPr>
            <p:cNvPr id="78" name="Rectángulo: esquinas redondeadas 77">
              <a:extLst>
                <a:ext uri="{FF2B5EF4-FFF2-40B4-BE49-F238E27FC236}">
                  <a16:creationId xmlns:a16="http://schemas.microsoft.com/office/drawing/2014/main" id="{921E5CAA-56DE-7F16-CDF5-A3F8C219ADA2}"/>
                </a:ext>
              </a:extLst>
            </p:cNvPr>
            <p:cNvSpPr/>
            <p:nvPr/>
          </p:nvSpPr>
          <p:spPr>
            <a:xfrm>
              <a:off x="11657251" y="4134391"/>
              <a:ext cx="1970202" cy="1781666"/>
            </a:xfrm>
            <a:prstGeom prst="roundRect">
              <a:avLst/>
            </a:prstGeom>
            <a:solidFill>
              <a:srgbClr val="0E47A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/>
            </a:p>
          </p:txBody>
        </p:sp>
        <p:sp>
          <p:nvSpPr>
            <p:cNvPr id="80" name="Forma libre: forma 79">
              <a:extLst>
                <a:ext uri="{FF2B5EF4-FFF2-40B4-BE49-F238E27FC236}">
                  <a16:creationId xmlns:a16="http://schemas.microsoft.com/office/drawing/2014/main" id="{7E1EBA86-6B30-48E6-70E5-35BF67FE6E0D}"/>
                </a:ext>
              </a:extLst>
            </p:cNvPr>
            <p:cNvSpPr/>
            <p:nvPr/>
          </p:nvSpPr>
          <p:spPr>
            <a:xfrm>
              <a:off x="11495820" y="4733107"/>
              <a:ext cx="2304854" cy="3430885"/>
            </a:xfrm>
            <a:custGeom>
              <a:avLst/>
              <a:gdLst>
                <a:gd name="csX0" fmla="*/ 63637 w 2304854"/>
                <a:gd name="csY0" fmla="*/ 0 h 3430885"/>
                <a:gd name="csX1" fmla="*/ 352622 w 2304854"/>
                <a:gd name="csY1" fmla="*/ 0 h 3430885"/>
                <a:gd name="csX2" fmla="*/ 356991 w 2304854"/>
                <a:gd name="csY2" fmla="*/ 27988 h 3430885"/>
                <a:gd name="csX3" fmla="*/ 1150223 w 2304854"/>
                <a:gd name="csY3" fmla="*/ 660134 h 3430885"/>
                <a:gd name="csX4" fmla="*/ 1943455 w 2304854"/>
                <a:gd name="csY4" fmla="*/ 27988 h 3430885"/>
                <a:gd name="csX5" fmla="*/ 1947824 w 2304854"/>
                <a:gd name="csY5" fmla="*/ 0 h 3430885"/>
                <a:gd name="csX6" fmla="*/ 2241217 w 2304854"/>
                <a:gd name="csY6" fmla="*/ 0 h 3430885"/>
                <a:gd name="csX7" fmla="*/ 2304854 w 2304854"/>
                <a:gd name="csY7" fmla="*/ 63637 h 3430885"/>
                <a:gd name="csX8" fmla="*/ 2304854 w 2304854"/>
                <a:gd name="csY8" fmla="*/ 3367248 h 3430885"/>
                <a:gd name="csX9" fmla="*/ 2241217 w 2304854"/>
                <a:gd name="csY9" fmla="*/ 3430885 h 3430885"/>
                <a:gd name="csX10" fmla="*/ 63637 w 2304854"/>
                <a:gd name="csY10" fmla="*/ 3430885 h 3430885"/>
                <a:gd name="csX11" fmla="*/ 0 w 2304854"/>
                <a:gd name="csY11" fmla="*/ 3367248 h 3430885"/>
                <a:gd name="csX12" fmla="*/ 0 w 2304854"/>
                <a:gd name="csY12" fmla="*/ 63637 h 3430885"/>
                <a:gd name="csX13" fmla="*/ 63637 w 2304854"/>
                <a:gd name="csY13" fmla="*/ 0 h 34308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2304854" h="3430885">
                  <a:moveTo>
                    <a:pt x="63637" y="0"/>
                  </a:moveTo>
                  <a:lnTo>
                    <a:pt x="352622" y="0"/>
                  </a:lnTo>
                  <a:lnTo>
                    <a:pt x="356991" y="27988"/>
                  </a:lnTo>
                  <a:cubicBezTo>
                    <a:pt x="432491" y="388753"/>
                    <a:pt x="758945" y="660134"/>
                    <a:pt x="1150223" y="660134"/>
                  </a:cubicBezTo>
                  <a:cubicBezTo>
                    <a:pt x="1541501" y="660134"/>
                    <a:pt x="1867955" y="388753"/>
                    <a:pt x="1943455" y="27988"/>
                  </a:cubicBezTo>
                  <a:lnTo>
                    <a:pt x="1947824" y="0"/>
                  </a:lnTo>
                  <a:lnTo>
                    <a:pt x="2241217" y="0"/>
                  </a:lnTo>
                  <a:cubicBezTo>
                    <a:pt x="2276363" y="0"/>
                    <a:pt x="2304854" y="28491"/>
                    <a:pt x="2304854" y="63637"/>
                  </a:cubicBezTo>
                  <a:lnTo>
                    <a:pt x="2304854" y="3367248"/>
                  </a:lnTo>
                  <a:cubicBezTo>
                    <a:pt x="2304854" y="3402394"/>
                    <a:pt x="2276363" y="3430885"/>
                    <a:pt x="2241217" y="3430885"/>
                  </a:cubicBezTo>
                  <a:lnTo>
                    <a:pt x="63637" y="3430885"/>
                  </a:lnTo>
                  <a:cubicBezTo>
                    <a:pt x="28491" y="3430885"/>
                    <a:pt x="0" y="3402394"/>
                    <a:pt x="0" y="3367248"/>
                  </a:cubicBezTo>
                  <a:lnTo>
                    <a:pt x="0" y="63637"/>
                  </a:lnTo>
                  <a:cubicBezTo>
                    <a:pt x="0" y="28491"/>
                    <a:pt x="28491" y="0"/>
                    <a:pt x="6363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CR" dirty="0"/>
            </a:p>
          </p:txBody>
        </p:sp>
        <p:sp>
          <p:nvSpPr>
            <p:cNvPr id="82" name="CuadroTexto 81">
              <a:extLst>
                <a:ext uri="{FF2B5EF4-FFF2-40B4-BE49-F238E27FC236}">
                  <a16:creationId xmlns:a16="http://schemas.microsoft.com/office/drawing/2014/main" id="{B6F9CAA2-1332-BDAA-635E-09473197F813}"/>
                </a:ext>
              </a:extLst>
            </p:cNvPr>
            <p:cNvSpPr txBox="1"/>
            <p:nvPr/>
          </p:nvSpPr>
          <p:spPr>
            <a:xfrm>
              <a:off x="11964129" y="4487076"/>
              <a:ext cx="1310644" cy="590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2026</a:t>
              </a:r>
              <a:endParaRPr lang="es-C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0F4D809C-D0BD-0447-9E19-91749A8B9D01}"/>
                </a:ext>
              </a:extLst>
            </p:cNvPr>
            <p:cNvSpPr txBox="1"/>
            <p:nvPr/>
          </p:nvSpPr>
          <p:spPr>
            <a:xfrm>
              <a:off x="12018395" y="5472219"/>
              <a:ext cx="1659116" cy="25420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1600" u="sng" dirty="0"/>
                <a:t>Funcionario</a:t>
              </a:r>
              <a:r>
                <a:rPr lang="es-CR" sz="1600" dirty="0"/>
                <a:t>:</a:t>
              </a:r>
            </a:p>
            <a:p>
              <a:r>
                <a:rPr lang="es-CR" sz="1600" dirty="0"/>
                <a:t>401510624</a:t>
              </a:r>
            </a:p>
            <a:p>
              <a:r>
                <a:rPr lang="es-CR" sz="1600" dirty="0"/>
                <a:t>Rodríguez Salguero Carlos</a:t>
              </a:r>
            </a:p>
            <a:p>
              <a:endParaRPr lang="es-CR" sz="1600" dirty="0"/>
            </a:p>
            <a:p>
              <a:r>
                <a:rPr lang="es-CR" sz="1600" u="sng" dirty="0"/>
                <a:t>Expediente</a:t>
              </a:r>
              <a:r>
                <a:rPr lang="es-CR" sz="1600" dirty="0"/>
                <a:t>:</a:t>
              </a:r>
            </a:p>
            <a:p>
              <a:r>
                <a:rPr lang="es-CR" sz="1600" dirty="0"/>
                <a:t>911-002-2026</a:t>
              </a:r>
            </a:p>
            <a:p>
              <a:endParaRPr lang="es-CR" sz="1600" dirty="0"/>
            </a:p>
            <a:p>
              <a:r>
                <a:rPr lang="es-CR" sz="1600" u="sng" dirty="0"/>
                <a:t>Sanción</a:t>
              </a:r>
              <a:r>
                <a:rPr lang="es-CR" sz="1600" dirty="0"/>
                <a:t>: </a:t>
              </a:r>
            </a:p>
            <a:p>
              <a:r>
                <a:rPr lang="es-CR" sz="1600" b="1" dirty="0"/>
                <a:t>Suspensión</a:t>
              </a:r>
            </a:p>
            <a:p>
              <a:r>
                <a:rPr lang="es-CR" sz="1600" dirty="0"/>
                <a:t>30 días sin goce de salario</a:t>
              </a:r>
            </a:p>
          </p:txBody>
        </p:sp>
        <p:pic>
          <p:nvPicPr>
            <p:cNvPr id="86" name="Gráfico 85" descr="Perfil de hombre con relleno sólido">
              <a:extLst>
                <a:ext uri="{FF2B5EF4-FFF2-40B4-BE49-F238E27FC236}">
                  <a16:creationId xmlns:a16="http://schemas.microsoft.com/office/drawing/2014/main" id="{A6E25FB6-CD69-C5BC-4017-B0A23C36BF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539428" y="5619060"/>
              <a:ext cx="504000" cy="504000"/>
            </a:xfrm>
            <a:prstGeom prst="rect">
              <a:avLst/>
            </a:prstGeom>
            <a:effectLst>
              <a:innerShdw blurRad="88900" dist="76200" dir="10800000">
                <a:prstClr val="black">
                  <a:alpha val="46000"/>
                </a:prstClr>
              </a:innerShdw>
            </a:effectLst>
          </p:spPr>
        </p:pic>
        <p:pic>
          <p:nvPicPr>
            <p:cNvPr id="88" name="Gráfico 87" descr="Carpeta con relleno sólido">
              <a:extLst>
                <a:ext uri="{FF2B5EF4-FFF2-40B4-BE49-F238E27FC236}">
                  <a16:creationId xmlns:a16="http://schemas.microsoft.com/office/drawing/2014/main" id="{F9ED07E4-097E-424F-0C78-08D6C5E48D4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548891" y="6449353"/>
              <a:ext cx="504000" cy="504000"/>
            </a:xfrm>
            <a:prstGeom prst="rect">
              <a:avLst/>
            </a:prstGeom>
            <a:effectLst>
              <a:innerShdw blurRad="88900" dist="76200" dir="10800000">
                <a:prstClr val="black">
                  <a:alpha val="46000"/>
                </a:prstClr>
              </a:innerShdw>
            </a:effectLst>
          </p:spPr>
        </p:pic>
        <p:pic>
          <p:nvPicPr>
            <p:cNvPr id="90" name="Gráfico 89" descr="Balanza de la justicia con relleno sólido">
              <a:extLst>
                <a:ext uri="{FF2B5EF4-FFF2-40B4-BE49-F238E27FC236}">
                  <a16:creationId xmlns:a16="http://schemas.microsoft.com/office/drawing/2014/main" id="{D026D922-5212-336B-3B95-F1F50A10EA1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564720" y="7263079"/>
              <a:ext cx="504000" cy="504000"/>
            </a:xfrm>
            <a:prstGeom prst="rect">
              <a:avLst/>
            </a:prstGeom>
            <a:effectLst>
              <a:innerShdw blurRad="88900" dist="76200" dir="10800000">
                <a:prstClr val="black">
                  <a:alpha val="46000"/>
                </a:prstClr>
              </a:innerShdw>
            </a:effectLst>
          </p:spPr>
        </p:pic>
      </p:grpSp>
    </p:spTree>
    <p:extLst>
      <p:ext uri="{BB962C8B-B14F-4D97-AF65-F5344CB8AC3E}">
        <p14:creationId xmlns:p14="http://schemas.microsoft.com/office/powerpoint/2010/main" val="386068150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89</Words>
  <Application>Microsoft Office PowerPoint</Application>
  <PresentationFormat>Personalizado</PresentationFormat>
  <Paragraphs>47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Futura Md BT</vt:lpstr>
      <vt:lpstr>Simple Light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Fajardo Vargas Gidget</dc:creator>
  <cp:lastModifiedBy>Fajardo Vargas Gidget</cp:lastModifiedBy>
  <cp:revision>2</cp:revision>
  <dcterms:modified xsi:type="dcterms:W3CDTF">2026-06-17T17:53:52Z</dcterms:modified>
</cp:coreProperties>
</file>