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61" r:id="rId3"/>
    <p:sldId id="262" r:id="rId4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747775"/>
          </p15:clr>
        </p15:guide>
        <p15:guide id="2" pos="576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A9AAAD"/>
    <a:srgbClr val="EE35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A27B33-5852-4F10-AD8B-78F14AE8DD61}" v="31" dt="2026-06-17T21:38:23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940" y="8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jardo Vargas Gidget" userId="28dc1001-cc12-4a2c-ac39-3fea22d70858" providerId="ADAL" clId="{8563338A-9049-4732-9EDB-108EB1456153}"/>
    <pc:docChg chg="undo redo custSel addSld delSld modSld">
      <pc:chgData name="Fajardo Vargas Gidget" userId="28dc1001-cc12-4a2c-ac39-3fea22d70858" providerId="ADAL" clId="{8563338A-9049-4732-9EDB-108EB1456153}" dt="2026-06-17T21:39:30.650" v="1085" actId="1036"/>
      <pc:docMkLst>
        <pc:docMk/>
      </pc:docMkLst>
      <pc:sldChg chg="addSp delSp modSp mod">
        <pc:chgData name="Fajardo Vargas Gidget" userId="28dc1001-cc12-4a2c-ac39-3fea22d70858" providerId="ADAL" clId="{8563338A-9049-4732-9EDB-108EB1456153}" dt="2026-06-17T21:00:53.368" v="401" actId="478"/>
        <pc:sldMkLst>
          <pc:docMk/>
          <pc:sldMk cId="0" sldId="256"/>
        </pc:sldMkLst>
        <pc:spChg chg="mod">
          <ac:chgData name="Fajardo Vargas Gidget" userId="28dc1001-cc12-4a2c-ac39-3fea22d70858" providerId="ADAL" clId="{8563338A-9049-4732-9EDB-108EB1456153}" dt="2026-06-17T20:55:13.512" v="308" actId="14100"/>
          <ac:spMkLst>
            <pc:docMk/>
            <pc:sldMk cId="0" sldId="256"/>
            <ac:spMk id="3" creationId="{541BF811-7E06-E0EE-D8EF-E9F58E2AB7F8}"/>
          </ac:spMkLst>
        </pc:spChg>
        <pc:spChg chg="add mod">
          <ac:chgData name="Fajardo Vargas Gidget" userId="28dc1001-cc12-4a2c-ac39-3fea22d70858" providerId="ADAL" clId="{8563338A-9049-4732-9EDB-108EB1456153}" dt="2026-06-17T20:53:46.544" v="288" actId="14100"/>
          <ac:spMkLst>
            <pc:docMk/>
            <pc:sldMk cId="0" sldId="256"/>
            <ac:spMk id="7" creationId="{81938C04-B7D2-A3F9-1BEE-2FBA111F1FE1}"/>
          </ac:spMkLst>
        </pc:spChg>
        <pc:spChg chg="add mod">
          <ac:chgData name="Fajardo Vargas Gidget" userId="28dc1001-cc12-4a2c-ac39-3fea22d70858" providerId="ADAL" clId="{8563338A-9049-4732-9EDB-108EB1456153}" dt="2026-06-17T20:51:28.417" v="281" actId="1076"/>
          <ac:spMkLst>
            <pc:docMk/>
            <pc:sldMk cId="0" sldId="256"/>
            <ac:spMk id="9" creationId="{1EA32003-2395-C202-7998-8AA54DEBD6D6}"/>
          </ac:spMkLst>
        </pc:spChg>
        <pc:spChg chg="add mod">
          <ac:chgData name="Fajardo Vargas Gidget" userId="28dc1001-cc12-4a2c-ac39-3fea22d70858" providerId="ADAL" clId="{8563338A-9049-4732-9EDB-108EB1456153}" dt="2026-06-17T20:49:49.837" v="240" actId="14100"/>
          <ac:spMkLst>
            <pc:docMk/>
            <pc:sldMk cId="0" sldId="256"/>
            <ac:spMk id="11" creationId="{9B3F645C-9B63-8C5E-BBE5-684977A5733B}"/>
          </ac:spMkLst>
        </pc:spChg>
        <pc:spChg chg="mod">
          <ac:chgData name="Fajardo Vargas Gidget" userId="28dc1001-cc12-4a2c-ac39-3fea22d70858" providerId="ADAL" clId="{8563338A-9049-4732-9EDB-108EB1456153}" dt="2026-06-17T20:57:16.285" v="377" actId="1036"/>
          <ac:spMkLst>
            <pc:docMk/>
            <pc:sldMk cId="0" sldId="256"/>
            <ac:spMk id="13" creationId="{274AA363-C6E0-7E8A-0490-F1D24C558210}"/>
          </ac:spMkLst>
        </pc:spChg>
        <pc:spChg chg="add mod">
          <ac:chgData name="Fajardo Vargas Gidget" userId="28dc1001-cc12-4a2c-ac39-3fea22d70858" providerId="ADAL" clId="{8563338A-9049-4732-9EDB-108EB1456153}" dt="2026-06-17T20:55:02.365" v="304" actId="1037"/>
          <ac:spMkLst>
            <pc:docMk/>
            <pc:sldMk cId="0" sldId="256"/>
            <ac:spMk id="15" creationId="{ECED6C74-66A8-E35A-58F0-62E8FAA8DDE5}"/>
          </ac:spMkLst>
        </pc:spChg>
        <pc:spChg chg="add mod">
          <ac:chgData name="Fajardo Vargas Gidget" userId="28dc1001-cc12-4a2c-ac39-3fea22d70858" providerId="ADAL" clId="{8563338A-9049-4732-9EDB-108EB1456153}" dt="2026-06-17T20:47:40.722" v="183" actId="1038"/>
          <ac:spMkLst>
            <pc:docMk/>
            <pc:sldMk cId="0" sldId="256"/>
            <ac:spMk id="17" creationId="{411603DC-C87D-BACE-1693-39BDC44DA9EF}"/>
          </ac:spMkLst>
        </pc:spChg>
        <pc:spChg chg="add mod">
          <ac:chgData name="Fajardo Vargas Gidget" userId="28dc1001-cc12-4a2c-ac39-3fea22d70858" providerId="ADAL" clId="{8563338A-9049-4732-9EDB-108EB1456153}" dt="2026-06-17T20:54:45.749" v="299" actId="1076"/>
          <ac:spMkLst>
            <pc:docMk/>
            <pc:sldMk cId="0" sldId="256"/>
            <ac:spMk id="19" creationId="{35EBC680-21CE-4504-3375-C6AAA2288E09}"/>
          </ac:spMkLst>
        </pc:spChg>
        <pc:spChg chg="add mod">
          <ac:chgData name="Fajardo Vargas Gidget" userId="28dc1001-cc12-4a2c-ac39-3fea22d70858" providerId="ADAL" clId="{8563338A-9049-4732-9EDB-108EB1456153}" dt="2026-06-17T20:56:03.672" v="346" actId="1035"/>
          <ac:spMkLst>
            <pc:docMk/>
            <pc:sldMk cId="0" sldId="256"/>
            <ac:spMk id="21" creationId="{3810E966-0516-FDAE-A758-610195681E51}"/>
          </ac:spMkLst>
        </pc:spChg>
        <pc:spChg chg="mod">
          <ac:chgData name="Fajardo Vargas Gidget" userId="28dc1001-cc12-4a2c-ac39-3fea22d70858" providerId="ADAL" clId="{8563338A-9049-4732-9EDB-108EB1456153}" dt="2026-06-17T20:54:54.646" v="301" actId="1076"/>
          <ac:spMkLst>
            <pc:docMk/>
            <pc:sldMk cId="0" sldId="256"/>
            <ac:spMk id="23" creationId="{0998C549-C87C-E7DB-3F32-19351AEA3E3D}"/>
          </ac:spMkLst>
        </pc:spChg>
        <pc:spChg chg="mod">
          <ac:chgData name="Fajardo Vargas Gidget" userId="28dc1001-cc12-4a2c-ac39-3fea22d70858" providerId="ADAL" clId="{8563338A-9049-4732-9EDB-108EB1456153}" dt="2026-06-17T20:59:34.792" v="395" actId="255"/>
          <ac:spMkLst>
            <pc:docMk/>
            <pc:sldMk cId="0" sldId="256"/>
            <ac:spMk id="25" creationId="{DD7B4A19-2EA0-7E9A-0CD5-BFEF33AF5DDD}"/>
          </ac:spMkLst>
        </pc:spChg>
        <pc:spChg chg="add mod">
          <ac:chgData name="Fajardo Vargas Gidget" userId="28dc1001-cc12-4a2c-ac39-3fea22d70858" providerId="ADAL" clId="{8563338A-9049-4732-9EDB-108EB1456153}" dt="2026-06-17T20:55:45.536" v="331" actId="688"/>
          <ac:spMkLst>
            <pc:docMk/>
            <pc:sldMk cId="0" sldId="256"/>
            <ac:spMk id="29" creationId="{7BC68401-6903-04D8-2942-2CFA2520EFA9}"/>
          </ac:spMkLst>
        </pc:spChg>
        <pc:spChg chg="add mod">
          <ac:chgData name="Fajardo Vargas Gidget" userId="28dc1001-cc12-4a2c-ac39-3fea22d70858" providerId="ADAL" clId="{8563338A-9049-4732-9EDB-108EB1456153}" dt="2026-06-17T20:57:21.724" v="392" actId="1035"/>
          <ac:spMkLst>
            <pc:docMk/>
            <pc:sldMk cId="0" sldId="256"/>
            <ac:spMk id="31" creationId="{BB09A2C8-9C90-7E07-6C9E-3705E4FA5A4C}"/>
          </ac:spMkLst>
        </pc:spChg>
        <pc:spChg chg="add mod">
          <ac:chgData name="Fajardo Vargas Gidget" userId="28dc1001-cc12-4a2c-ac39-3fea22d70858" providerId="ADAL" clId="{8563338A-9049-4732-9EDB-108EB1456153}" dt="2026-06-17T20:57:10.433" v="365" actId="1037"/>
          <ac:spMkLst>
            <pc:docMk/>
            <pc:sldMk cId="0" sldId="256"/>
            <ac:spMk id="35" creationId="{DACDA42C-7DA2-3199-C5DD-8D12F57731E7}"/>
          </ac:spMkLst>
        </pc:spChg>
        <pc:spChg chg="add del mod">
          <ac:chgData name="Fajardo Vargas Gidget" userId="28dc1001-cc12-4a2c-ac39-3fea22d70858" providerId="ADAL" clId="{8563338A-9049-4732-9EDB-108EB1456153}" dt="2026-06-17T21:00:53.368" v="401" actId="478"/>
          <ac:spMkLst>
            <pc:docMk/>
            <pc:sldMk cId="0" sldId="256"/>
            <ac:spMk id="37" creationId="{38C193EA-E155-5B33-A370-743F16ACCF3C}"/>
          </ac:spMkLst>
        </pc:spChg>
        <pc:picChg chg="mod">
          <ac:chgData name="Fajardo Vargas Gidget" userId="28dc1001-cc12-4a2c-ac39-3fea22d70858" providerId="ADAL" clId="{8563338A-9049-4732-9EDB-108EB1456153}" dt="2026-06-17T20:56:20.050" v="349" actId="1076"/>
          <ac:picMkLst>
            <pc:docMk/>
            <pc:sldMk cId="0" sldId="256"/>
            <ac:picMk id="27" creationId="{D6800FB2-B0EF-2DD9-A5C4-81A63DCC10D5}"/>
          </ac:picMkLst>
        </pc:picChg>
      </pc:sldChg>
      <pc:sldChg chg="del">
        <pc:chgData name="Fajardo Vargas Gidget" userId="28dc1001-cc12-4a2c-ac39-3fea22d70858" providerId="ADAL" clId="{8563338A-9049-4732-9EDB-108EB1456153}" dt="2026-06-17T21:16:34.428" v="556" actId="47"/>
        <pc:sldMkLst>
          <pc:docMk/>
          <pc:sldMk cId="0" sldId="260"/>
        </pc:sldMkLst>
      </pc:sldChg>
      <pc:sldChg chg="addSp delSp modSp mod">
        <pc:chgData name="Fajardo Vargas Gidget" userId="28dc1001-cc12-4a2c-ac39-3fea22d70858" providerId="ADAL" clId="{8563338A-9049-4732-9EDB-108EB1456153}" dt="2026-06-17T21:39:30.650" v="1085" actId="1036"/>
        <pc:sldMkLst>
          <pc:docMk/>
          <pc:sldMk cId="1688431414" sldId="261"/>
        </pc:sldMkLst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5" creationId="{B7652674-09ED-12A0-88F5-32DA6988F1DF}"/>
          </ac:spMkLst>
        </pc:spChg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7" creationId="{7147EE5D-EDF3-50FD-06A6-EDADA1BE6C23}"/>
          </ac:spMkLst>
        </pc:spChg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9" creationId="{F6C5AF3B-2E98-D043-883F-94FC16ABDCE0}"/>
          </ac:spMkLst>
        </pc:spChg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11" creationId="{A74B4FC0-FA79-2349-AB5E-F0CF1DE28D8A}"/>
          </ac:spMkLst>
        </pc:spChg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13" creationId="{E0BAFC70-123B-165D-A9B7-9D35577A4D65}"/>
          </ac:spMkLst>
        </pc:spChg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17" creationId="{1F6FB399-61D2-80DF-45C1-A2E547FD1E7E}"/>
          </ac:spMkLst>
        </pc:spChg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19" creationId="{62FCFDC2-07B4-D923-419A-A69E50AB1975}"/>
          </ac:spMkLst>
        </pc:spChg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21" creationId="{2C81F7C5-261D-11CE-E488-E4F5E928EAD1}"/>
          </ac:spMkLst>
        </pc:spChg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23" creationId="{F4D0AB2A-F8C0-9DA9-CC04-631152A5ADED}"/>
          </ac:spMkLst>
        </pc:spChg>
        <pc:spChg chg="add del mod">
          <ac:chgData name="Fajardo Vargas Gidget" userId="28dc1001-cc12-4a2c-ac39-3fea22d70858" providerId="ADAL" clId="{8563338A-9049-4732-9EDB-108EB1456153}" dt="2026-06-17T21:02:35.734" v="409" actId="22"/>
          <ac:spMkLst>
            <pc:docMk/>
            <pc:sldMk cId="1688431414" sldId="261"/>
            <ac:spMk id="25" creationId="{4F36528F-D349-2F49-1512-497645967204}"/>
          </ac:spMkLst>
        </pc:spChg>
        <pc:spChg chg="add mod">
          <ac:chgData name="Fajardo Vargas Gidget" userId="28dc1001-cc12-4a2c-ac39-3fea22d70858" providerId="ADAL" clId="{8563338A-9049-4732-9EDB-108EB1456153}" dt="2026-06-17T21:03:11.844" v="431" actId="404"/>
          <ac:spMkLst>
            <pc:docMk/>
            <pc:sldMk cId="1688431414" sldId="261"/>
            <ac:spMk id="29" creationId="{B8FC9467-5919-859C-68D2-8E76A26E83A2}"/>
          </ac:spMkLst>
        </pc:spChg>
        <pc:spChg chg="add del mod">
          <ac:chgData name="Fajardo Vargas Gidget" userId="28dc1001-cc12-4a2c-ac39-3fea22d70858" providerId="ADAL" clId="{8563338A-9049-4732-9EDB-108EB1456153}" dt="2026-06-17T21:03:36.960" v="434" actId="478"/>
          <ac:spMkLst>
            <pc:docMk/>
            <pc:sldMk cId="1688431414" sldId="261"/>
            <ac:spMk id="31" creationId="{41B3ECBB-FC33-91E7-F330-65F72A4D8993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33" creationId="{FAE7FC6A-1A8A-71CC-C308-762816CF2F1A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35" creationId="{9D374171-4631-2D55-C175-461091E5E574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37" creationId="{6459D320-6408-093F-8C4E-070AB35C32F8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39" creationId="{030C8376-7722-FA42-9475-CA6FE5AC87E7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41" creationId="{1F66326D-C377-E201-A703-CEBA5D39E833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45" creationId="{D75C9939-C2AD-4003-C375-858E9CCEFD18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47" creationId="{3CB7FE54-B8F1-150A-7A4B-C78E79534ED8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49" creationId="{9F076BB1-AEE1-8A06-D576-DA258A5B2383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51" creationId="{D773F99E-8F89-387E-FC65-1152C785E61C}"/>
          </ac:spMkLst>
        </pc:spChg>
        <pc:spChg chg="add del mod">
          <ac:chgData name="Fajardo Vargas Gidget" userId="28dc1001-cc12-4a2c-ac39-3fea22d70858" providerId="ADAL" clId="{8563338A-9049-4732-9EDB-108EB1456153}" dt="2026-06-17T21:09:43.966" v="493" actId="22"/>
          <ac:spMkLst>
            <pc:docMk/>
            <pc:sldMk cId="1688431414" sldId="261"/>
            <ac:spMk id="53" creationId="{A5005E59-50A7-668B-835B-30321C5A0CE7}"/>
          </ac:spMkLst>
        </pc:spChg>
        <pc:spChg chg="add mod">
          <ac:chgData name="Fajardo Vargas Gidget" userId="28dc1001-cc12-4a2c-ac39-3fea22d70858" providerId="ADAL" clId="{8563338A-9049-4732-9EDB-108EB1456153}" dt="2026-06-17T21:39:27.114" v="1081" actId="1036"/>
          <ac:spMkLst>
            <pc:docMk/>
            <pc:sldMk cId="1688431414" sldId="261"/>
            <ac:spMk id="57" creationId="{96198BD7-EF2B-658D-BAAA-7EBB18DBB406}"/>
          </ac:spMkLst>
        </pc:spChg>
        <pc:spChg chg="add mod">
          <ac:chgData name="Fajardo Vargas Gidget" userId="28dc1001-cc12-4a2c-ac39-3fea22d70858" providerId="ADAL" clId="{8563338A-9049-4732-9EDB-108EB1456153}" dt="2026-06-17T21:11:44.107" v="531" actId="1038"/>
          <ac:spMkLst>
            <pc:docMk/>
            <pc:sldMk cId="1688431414" sldId="261"/>
            <ac:spMk id="59" creationId="{44300F3C-0908-55EB-2F8E-1222FC5A7497}"/>
          </ac:spMkLst>
        </pc:spChg>
        <pc:spChg chg="add mod">
          <ac:chgData name="Fajardo Vargas Gidget" userId="28dc1001-cc12-4a2c-ac39-3fea22d70858" providerId="ADAL" clId="{8563338A-9049-4732-9EDB-108EB1456153}" dt="2026-06-17T21:16:13.812" v="553" actId="14100"/>
          <ac:spMkLst>
            <pc:docMk/>
            <pc:sldMk cId="1688431414" sldId="261"/>
            <ac:spMk id="61" creationId="{414E8466-9512-31CB-0144-4D86F9B114BD}"/>
          </ac:spMkLst>
        </pc:spChg>
        <pc:spChg chg="add mod">
          <ac:chgData name="Fajardo Vargas Gidget" userId="28dc1001-cc12-4a2c-ac39-3fea22d70858" providerId="ADAL" clId="{8563338A-9049-4732-9EDB-108EB1456153}" dt="2026-06-17T21:39:27.114" v="1081" actId="1036"/>
          <ac:spMkLst>
            <pc:docMk/>
            <pc:sldMk cId="1688431414" sldId="261"/>
            <ac:spMk id="63" creationId="{AA816362-582A-9494-0FAA-26AF1744176F}"/>
          </ac:spMkLst>
        </pc:spChg>
        <pc:spChg chg="add mod">
          <ac:chgData name="Fajardo Vargas Gidget" userId="28dc1001-cc12-4a2c-ac39-3fea22d70858" providerId="ADAL" clId="{8563338A-9049-4732-9EDB-108EB1456153}" dt="2026-06-17T21:38:57.801" v="1073" actId="14100"/>
          <ac:spMkLst>
            <pc:docMk/>
            <pc:sldMk cId="1688431414" sldId="261"/>
            <ac:spMk id="67" creationId="{BBE26AD8-42D8-D982-100E-4A11B9B58B7A}"/>
          </ac:spMkLst>
        </pc:spChg>
        <pc:spChg chg="add mod">
          <ac:chgData name="Fajardo Vargas Gidget" userId="28dc1001-cc12-4a2c-ac39-3fea22d70858" providerId="ADAL" clId="{8563338A-9049-4732-9EDB-108EB1456153}" dt="2026-06-17T21:29:02.692" v="725" actId="1036"/>
          <ac:spMkLst>
            <pc:docMk/>
            <pc:sldMk cId="1688431414" sldId="261"/>
            <ac:spMk id="69" creationId="{866FD882-A9A5-EF92-2121-8AD3CF34CCF1}"/>
          </ac:spMkLst>
        </pc:spChg>
        <pc:spChg chg="add mod">
          <ac:chgData name="Fajardo Vargas Gidget" userId="28dc1001-cc12-4a2c-ac39-3fea22d70858" providerId="ADAL" clId="{8563338A-9049-4732-9EDB-108EB1456153}" dt="2026-06-17T21:29:02.692" v="725" actId="1036"/>
          <ac:spMkLst>
            <pc:docMk/>
            <pc:sldMk cId="1688431414" sldId="261"/>
            <ac:spMk id="71" creationId="{FC2F77F7-E7FE-3229-C407-E76BECEF0EA6}"/>
          </ac:spMkLst>
        </pc:spChg>
        <pc:spChg chg="add mod">
          <ac:chgData name="Fajardo Vargas Gidget" userId="28dc1001-cc12-4a2c-ac39-3fea22d70858" providerId="ADAL" clId="{8563338A-9049-4732-9EDB-108EB1456153}" dt="2026-06-17T21:29:02.692" v="725" actId="1036"/>
          <ac:spMkLst>
            <pc:docMk/>
            <pc:sldMk cId="1688431414" sldId="261"/>
            <ac:spMk id="73" creationId="{1073C6F7-D0B6-C9D1-89F6-C766D6E1828D}"/>
          </ac:spMkLst>
        </pc:spChg>
        <pc:spChg chg="add mod ord">
          <ac:chgData name="Fajardo Vargas Gidget" userId="28dc1001-cc12-4a2c-ac39-3fea22d70858" providerId="ADAL" clId="{8563338A-9049-4732-9EDB-108EB1456153}" dt="2026-06-17T21:39:03.120" v="1074" actId="14100"/>
          <ac:spMkLst>
            <pc:docMk/>
            <pc:sldMk cId="1688431414" sldId="261"/>
            <ac:spMk id="77" creationId="{C6BF590B-4A09-8801-FE24-D38A1934ADAD}"/>
          </ac:spMkLst>
        </pc:spChg>
        <pc:spChg chg="add mod ord">
          <ac:chgData name="Fajardo Vargas Gidget" userId="28dc1001-cc12-4a2c-ac39-3fea22d70858" providerId="ADAL" clId="{8563338A-9049-4732-9EDB-108EB1456153}" dt="2026-06-17T21:39:30.650" v="1085" actId="1036"/>
          <ac:spMkLst>
            <pc:docMk/>
            <pc:sldMk cId="1688431414" sldId="261"/>
            <ac:spMk id="79" creationId="{198EE1F0-C6CF-F9B8-58FD-2FD4A2DC6B73}"/>
          </ac:spMkLst>
        </pc:spChg>
        <pc:graphicFrameChg chg="mod modGraphic">
          <ac:chgData name="Fajardo Vargas Gidget" userId="28dc1001-cc12-4a2c-ac39-3fea22d70858" providerId="ADAL" clId="{8563338A-9049-4732-9EDB-108EB1456153}" dt="2026-06-17T21:04:49.741" v="490" actId="1036"/>
          <ac:graphicFrameMkLst>
            <pc:docMk/>
            <pc:sldMk cId="1688431414" sldId="261"/>
            <ac:graphicFrameMk id="55" creationId="{C2D51C87-836C-B59C-95CB-46AB9CA2FCF8}"/>
          </ac:graphicFrameMkLst>
        </pc:graphicFrameChg>
        <pc:graphicFrameChg chg="add mod modGraphic">
          <ac:chgData name="Fajardo Vargas Gidget" userId="28dc1001-cc12-4a2c-ac39-3fea22d70858" providerId="ADAL" clId="{8563338A-9049-4732-9EDB-108EB1456153}" dt="2026-06-17T21:39:27.114" v="1081" actId="1036"/>
          <ac:graphicFrameMkLst>
            <pc:docMk/>
            <pc:sldMk cId="1688431414" sldId="261"/>
            <ac:graphicFrameMk id="65" creationId="{36F04535-1D8F-D608-7BF4-FC72EEC1E42F}"/>
          </ac:graphicFrameMkLst>
        </pc:graphicFrameChg>
        <pc:graphicFrameChg chg="add mod modGraphic">
          <ac:chgData name="Fajardo Vargas Gidget" userId="28dc1001-cc12-4a2c-ac39-3fea22d70858" providerId="ADAL" clId="{8563338A-9049-4732-9EDB-108EB1456153}" dt="2026-06-17T21:38:23.189" v="1071" actId="572"/>
          <ac:graphicFrameMkLst>
            <pc:docMk/>
            <pc:sldMk cId="1688431414" sldId="261"/>
            <ac:graphicFrameMk id="75" creationId="{812FDF2A-BC38-BC22-4270-C1FD12C053F1}"/>
          </ac:graphicFrameMkLst>
        </pc:graphicFrameChg>
      </pc:sldChg>
      <pc:sldChg chg="addSp delSp modSp mod">
        <pc:chgData name="Fajardo Vargas Gidget" userId="28dc1001-cc12-4a2c-ac39-3fea22d70858" providerId="ADAL" clId="{8563338A-9049-4732-9EDB-108EB1456153}" dt="2026-06-17T21:35:03.539" v="1043" actId="1035"/>
        <pc:sldMkLst>
          <pc:docMk/>
          <pc:sldMk cId="3860681500" sldId="262"/>
        </pc:sldMkLst>
        <pc:spChg chg="add mod">
          <ac:chgData name="Fajardo Vargas Gidget" userId="28dc1001-cc12-4a2c-ac39-3fea22d70858" providerId="ADAL" clId="{8563338A-9049-4732-9EDB-108EB1456153}" dt="2026-06-17T21:34:51.873" v="1009" actId="14100"/>
          <ac:spMkLst>
            <pc:docMk/>
            <pc:sldMk cId="3860681500" sldId="262"/>
            <ac:spMk id="3" creationId="{EE04780E-5A48-244F-CA6E-90F1A7A418D0}"/>
          </ac:spMkLst>
        </pc:spChg>
        <pc:spChg chg="add del mod">
          <ac:chgData name="Fajardo Vargas Gidget" userId="28dc1001-cc12-4a2c-ac39-3fea22d70858" providerId="ADAL" clId="{8563338A-9049-4732-9EDB-108EB1456153}" dt="2026-06-17T21:33:42.513" v="959" actId="1036"/>
          <ac:spMkLst>
            <pc:docMk/>
            <pc:sldMk cId="3860681500" sldId="262"/>
            <ac:spMk id="5" creationId="{BEE88B53-D9C2-710D-DE36-1147F37625F9}"/>
          </ac:spMkLst>
        </pc:spChg>
        <pc:spChg chg="add del mod">
          <ac:chgData name="Fajardo Vargas Gidget" userId="28dc1001-cc12-4a2c-ac39-3fea22d70858" providerId="ADAL" clId="{8563338A-9049-4732-9EDB-108EB1456153}" dt="2026-06-17T21:33:16.860" v="955" actId="1038"/>
          <ac:spMkLst>
            <pc:docMk/>
            <pc:sldMk cId="3860681500" sldId="262"/>
            <ac:spMk id="7" creationId="{95CA3A5B-AFA9-4874-61EF-49B3A262E225}"/>
          </ac:spMkLst>
        </pc:spChg>
        <pc:spChg chg="add del mod">
          <ac:chgData name="Fajardo Vargas Gidget" userId="28dc1001-cc12-4a2c-ac39-3fea22d70858" providerId="ADAL" clId="{8563338A-9049-4732-9EDB-108EB1456153}" dt="2026-06-17T21:33:16.860" v="955" actId="1038"/>
          <ac:spMkLst>
            <pc:docMk/>
            <pc:sldMk cId="3860681500" sldId="262"/>
            <ac:spMk id="9" creationId="{92A2E537-4896-CFC4-2306-BF1DFE5047FB}"/>
          </ac:spMkLst>
        </pc:spChg>
        <pc:spChg chg="add del mod">
          <ac:chgData name="Fajardo Vargas Gidget" userId="28dc1001-cc12-4a2c-ac39-3fea22d70858" providerId="ADAL" clId="{8563338A-9049-4732-9EDB-108EB1456153}" dt="2026-06-17T21:33:16.860" v="955" actId="1038"/>
          <ac:spMkLst>
            <pc:docMk/>
            <pc:sldMk cId="3860681500" sldId="262"/>
            <ac:spMk id="11" creationId="{C90E460E-6F09-3FE9-EC14-BC48454782EE}"/>
          </ac:spMkLst>
        </pc:spChg>
        <pc:spChg chg="add mod">
          <ac:chgData name="Fajardo Vargas Gidget" userId="28dc1001-cc12-4a2c-ac39-3fea22d70858" providerId="ADAL" clId="{8563338A-9049-4732-9EDB-108EB1456153}" dt="2026-06-17T21:35:03.539" v="1043" actId="1035"/>
          <ac:spMkLst>
            <pc:docMk/>
            <pc:sldMk cId="3860681500" sldId="262"/>
            <ac:spMk id="15" creationId="{C0144A4D-2220-798B-57A2-7793BDBB5CDC}"/>
          </ac:spMkLst>
        </pc:spChg>
        <pc:spChg chg="add mod">
          <ac:chgData name="Fajardo Vargas Gidget" userId="28dc1001-cc12-4a2c-ac39-3fea22d70858" providerId="ADAL" clId="{8563338A-9049-4732-9EDB-108EB1456153}" dt="2026-06-17T21:32:21.305" v="930" actId="1036"/>
          <ac:spMkLst>
            <pc:docMk/>
            <pc:sldMk cId="3860681500" sldId="262"/>
            <ac:spMk id="17" creationId="{D3702804-814D-AB7F-30B9-D3CAFC8A83BE}"/>
          </ac:spMkLst>
        </pc:spChg>
        <pc:spChg chg="add mod">
          <ac:chgData name="Fajardo Vargas Gidget" userId="28dc1001-cc12-4a2c-ac39-3fea22d70858" providerId="ADAL" clId="{8563338A-9049-4732-9EDB-108EB1456153}" dt="2026-06-17T21:32:21.305" v="930" actId="1036"/>
          <ac:spMkLst>
            <pc:docMk/>
            <pc:sldMk cId="3860681500" sldId="262"/>
            <ac:spMk id="19" creationId="{A5D2AB5F-AF7B-57C2-FEBA-A4387436CE37}"/>
          </ac:spMkLst>
        </pc:spChg>
        <pc:spChg chg="add mod">
          <ac:chgData name="Fajardo Vargas Gidget" userId="28dc1001-cc12-4a2c-ac39-3fea22d70858" providerId="ADAL" clId="{8563338A-9049-4732-9EDB-108EB1456153}" dt="2026-06-17T21:32:21.305" v="930" actId="1036"/>
          <ac:spMkLst>
            <pc:docMk/>
            <pc:sldMk cId="3860681500" sldId="262"/>
            <ac:spMk id="21" creationId="{2A82100C-056E-90FE-C5F7-3AFC7360D6E6}"/>
          </ac:spMkLst>
        </pc:spChg>
        <pc:spChg chg="add mod">
          <ac:chgData name="Fajardo Vargas Gidget" userId="28dc1001-cc12-4a2c-ac39-3fea22d70858" providerId="ADAL" clId="{8563338A-9049-4732-9EDB-108EB1456153}" dt="2026-06-17T21:32:21.305" v="930" actId="1036"/>
          <ac:spMkLst>
            <pc:docMk/>
            <pc:sldMk cId="3860681500" sldId="262"/>
            <ac:spMk id="23" creationId="{FBC33DFF-794F-3D12-D9B8-06747D8C5F29}"/>
          </ac:spMkLst>
        </pc:spChg>
        <pc:spChg chg="add">
          <ac:chgData name="Fajardo Vargas Gidget" userId="28dc1001-cc12-4a2c-ac39-3fea22d70858" providerId="ADAL" clId="{8563338A-9049-4732-9EDB-108EB1456153}" dt="2026-06-17T21:17:07.385" v="559" actId="22"/>
          <ac:spMkLst>
            <pc:docMk/>
            <pc:sldMk cId="3860681500" sldId="262"/>
            <ac:spMk id="27" creationId="{78FDB18B-2CD6-E8EA-B06B-1FEE1EE9EABE}"/>
          </ac:spMkLst>
        </pc:spChg>
        <pc:graphicFrameChg chg="add del mod modGraphic">
          <ac:chgData name="Fajardo Vargas Gidget" userId="28dc1001-cc12-4a2c-ac39-3fea22d70858" providerId="ADAL" clId="{8563338A-9049-4732-9EDB-108EB1456153}" dt="2026-06-17T21:33:16.860" v="955" actId="1038"/>
          <ac:graphicFrameMkLst>
            <pc:docMk/>
            <pc:sldMk cId="3860681500" sldId="262"/>
            <ac:graphicFrameMk id="13" creationId="{E864630F-9547-9108-D8F5-45780C6D0672}"/>
          </ac:graphicFrameMkLst>
        </pc:graphicFrameChg>
        <pc:graphicFrameChg chg="mod modGraphic">
          <ac:chgData name="Fajardo Vargas Gidget" userId="28dc1001-cc12-4a2c-ac39-3fea22d70858" providerId="ADAL" clId="{8563338A-9049-4732-9EDB-108EB1456153}" dt="2026-06-17T21:32:21.305" v="930" actId="1036"/>
          <ac:graphicFrameMkLst>
            <pc:docMk/>
            <pc:sldMk cId="3860681500" sldId="262"/>
            <ac:graphicFrameMk id="25" creationId="{BB9F646A-0A68-437A-1E59-2C2022E56B53}"/>
          </ac:graphicFrameMkLst>
        </pc:graphicFrameChg>
      </pc:sldChg>
      <pc:sldChg chg="add del setBg modNotes">
        <pc:chgData name="Fajardo Vargas Gidget" userId="28dc1001-cc12-4a2c-ac39-3fea22d70858" providerId="ADAL" clId="{8563338A-9049-4732-9EDB-108EB1456153}" dt="2026-06-17T21:02:08.326" v="403"/>
        <pc:sldMkLst>
          <pc:docMk/>
          <pc:sldMk cId="2872492113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36d558d6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b36d558d6f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587411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6696BCA-A0FF-E38C-4DFC-273334A19D8D}"/>
              </a:ext>
            </a:extLst>
          </p:cNvPr>
          <p:cNvSpPr/>
          <p:nvPr userDrawn="1"/>
        </p:nvSpPr>
        <p:spPr>
          <a:xfrm>
            <a:off x="192826" y="3022999"/>
            <a:ext cx="2685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latin typeface="Futura"/>
                <a:ea typeface="Futura"/>
                <a:cs typeface="Futura"/>
              </a:rPr>
              <a:t>SIEMPRE ALERTAS</a:t>
            </a:r>
            <a:endParaRPr lang="es-CR" sz="2400" b="1" dirty="0">
              <a:latin typeface="Futura"/>
              <a:ea typeface="Futura"/>
              <a:cs typeface="Futur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1;p14" title="2.png">
            <a:extLst>
              <a:ext uri="{FF2B5EF4-FFF2-40B4-BE49-F238E27FC236}">
                <a16:creationId xmlns:a16="http://schemas.microsoft.com/office/drawing/2014/main" id="{CA1F8DEF-3FDB-7CE9-551F-507B3FE60E8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9497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31956A0-B135-E3FF-992A-2892E6E2AB2D}"/>
              </a:ext>
            </a:extLst>
          </p:cNvPr>
          <p:cNvSpPr/>
          <p:nvPr userDrawn="1"/>
        </p:nvSpPr>
        <p:spPr>
          <a:xfrm>
            <a:off x="0" y="0"/>
            <a:ext cx="2794000" cy="1028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82DEC371-8472-41E2-A465-BBA0EF3A2F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066768" y="12027290"/>
            <a:ext cx="1796917" cy="121382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15F7438-EC19-D21A-B402-C800F2037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39545" y="-9497"/>
            <a:ext cx="2060716" cy="103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35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6;p13" title="image.png">
            <a:extLst>
              <a:ext uri="{FF2B5EF4-FFF2-40B4-BE49-F238E27FC236}">
                <a16:creationId xmlns:a16="http://schemas.microsoft.com/office/drawing/2014/main" id="{B11A0740-6469-7BA1-D282-79239EFE1900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62225" y="9189475"/>
            <a:ext cx="1839249" cy="7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990B59-7710-D59A-90F8-0B98F4EA39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504966" y="-452081"/>
            <a:ext cx="4053186" cy="4053186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 title="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62225" y="9189475"/>
            <a:ext cx="1839249" cy="7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541BF811-7E06-E0EE-D8EF-E9F58E2AB7F8}"/>
              </a:ext>
            </a:extLst>
          </p:cNvPr>
          <p:cNvSpPr/>
          <p:nvPr/>
        </p:nvSpPr>
        <p:spPr>
          <a:xfrm>
            <a:off x="3951513" y="2527160"/>
            <a:ext cx="4340213" cy="3836686"/>
          </a:xfrm>
          <a:prstGeom prst="ellipse">
            <a:avLst/>
          </a:prstGeom>
          <a:solidFill>
            <a:srgbClr val="EEB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B3F062D-C0D5-C13A-3139-03DF392B5A3F}"/>
              </a:ext>
            </a:extLst>
          </p:cNvPr>
          <p:cNvSpPr/>
          <p:nvPr/>
        </p:nvSpPr>
        <p:spPr>
          <a:xfrm>
            <a:off x="6076607" y="6302182"/>
            <a:ext cx="2096058" cy="1860556"/>
          </a:xfrm>
          <a:prstGeom prst="ellipse">
            <a:avLst/>
          </a:prstGeom>
          <a:solidFill>
            <a:srgbClr val="063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1938C04-B7D2-A3F9-1BEE-2FBA111F1FE1}"/>
              </a:ext>
            </a:extLst>
          </p:cNvPr>
          <p:cNvSpPr/>
          <p:nvPr/>
        </p:nvSpPr>
        <p:spPr>
          <a:xfrm>
            <a:off x="8291727" y="3917284"/>
            <a:ext cx="2599430" cy="2852924"/>
          </a:xfrm>
          <a:prstGeom prst="ellipse">
            <a:avLst/>
          </a:prstGeom>
          <a:solidFill>
            <a:srgbClr val="B9C8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EA32003-2395-C202-7998-8AA54DEBD6D6}"/>
              </a:ext>
            </a:extLst>
          </p:cNvPr>
          <p:cNvSpPr/>
          <p:nvPr/>
        </p:nvSpPr>
        <p:spPr>
          <a:xfrm>
            <a:off x="8397341" y="6903612"/>
            <a:ext cx="1551621" cy="18605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B3F645C-9B63-8C5E-BBE5-684977A5733B}"/>
              </a:ext>
            </a:extLst>
          </p:cNvPr>
          <p:cNvSpPr/>
          <p:nvPr/>
        </p:nvSpPr>
        <p:spPr>
          <a:xfrm>
            <a:off x="10114776" y="6369717"/>
            <a:ext cx="1240191" cy="1379483"/>
          </a:xfrm>
          <a:prstGeom prst="ellipse">
            <a:avLst/>
          </a:prstGeom>
          <a:solidFill>
            <a:srgbClr val="041F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Hexágono 12">
            <a:extLst>
              <a:ext uri="{FF2B5EF4-FFF2-40B4-BE49-F238E27FC236}">
                <a16:creationId xmlns:a16="http://schemas.microsoft.com/office/drawing/2014/main" id="{274AA363-C6E0-7E8A-0490-F1D24C558210}"/>
              </a:ext>
            </a:extLst>
          </p:cNvPr>
          <p:cNvSpPr/>
          <p:nvPr/>
        </p:nvSpPr>
        <p:spPr>
          <a:xfrm rot="5400000">
            <a:off x="3625167" y="2442263"/>
            <a:ext cx="3663877" cy="331486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Hexágono 14">
            <a:extLst>
              <a:ext uri="{FF2B5EF4-FFF2-40B4-BE49-F238E27FC236}">
                <a16:creationId xmlns:a16="http://schemas.microsoft.com/office/drawing/2014/main" id="{ECED6C74-66A8-E35A-58F0-62E8FAA8DDE5}"/>
              </a:ext>
            </a:extLst>
          </p:cNvPr>
          <p:cNvSpPr/>
          <p:nvPr/>
        </p:nvSpPr>
        <p:spPr>
          <a:xfrm rot="5400000">
            <a:off x="7226677" y="3305680"/>
            <a:ext cx="2480366" cy="2408597"/>
          </a:xfrm>
          <a:prstGeom prst="hexagon">
            <a:avLst>
              <a:gd name="adj" fmla="val 25894"/>
              <a:gd name="vf" fmla="val 115470"/>
            </a:avLst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Hexágono 16">
            <a:extLst>
              <a:ext uri="{FF2B5EF4-FFF2-40B4-BE49-F238E27FC236}">
                <a16:creationId xmlns:a16="http://schemas.microsoft.com/office/drawing/2014/main" id="{411603DC-C87D-BACE-1693-39BDC44DA9EF}"/>
              </a:ext>
            </a:extLst>
          </p:cNvPr>
          <p:cNvSpPr/>
          <p:nvPr/>
        </p:nvSpPr>
        <p:spPr>
          <a:xfrm rot="5400000">
            <a:off x="6037438" y="5287694"/>
            <a:ext cx="2280216" cy="2211932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Hexágono 18">
            <a:extLst>
              <a:ext uri="{FF2B5EF4-FFF2-40B4-BE49-F238E27FC236}">
                <a16:creationId xmlns:a16="http://schemas.microsoft.com/office/drawing/2014/main" id="{35EBC680-21CE-4504-3375-C6AAA2288E09}"/>
              </a:ext>
            </a:extLst>
          </p:cNvPr>
          <p:cNvSpPr/>
          <p:nvPr/>
        </p:nvSpPr>
        <p:spPr>
          <a:xfrm rot="5400000">
            <a:off x="8548114" y="5293719"/>
            <a:ext cx="2201484" cy="2121151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Hexágono 20">
            <a:extLst>
              <a:ext uri="{FF2B5EF4-FFF2-40B4-BE49-F238E27FC236}">
                <a16:creationId xmlns:a16="http://schemas.microsoft.com/office/drawing/2014/main" id="{3810E966-0516-FDAE-A758-610195681E51}"/>
              </a:ext>
            </a:extLst>
          </p:cNvPr>
          <p:cNvSpPr/>
          <p:nvPr/>
        </p:nvSpPr>
        <p:spPr>
          <a:xfrm rot="5400000">
            <a:off x="7353516" y="6986222"/>
            <a:ext cx="2196660" cy="2340480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998C549-C87C-E7DB-3F32-19351AEA3E3D}"/>
              </a:ext>
            </a:extLst>
          </p:cNvPr>
          <p:cNvSpPr txBox="1"/>
          <p:nvPr/>
        </p:nvSpPr>
        <p:spPr>
          <a:xfrm>
            <a:off x="8630480" y="5978161"/>
            <a:ext cx="1921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400" b="1" dirty="0">
                <a:solidFill>
                  <a:srgbClr val="FFC000"/>
                </a:solidFill>
              </a:rPr>
              <a:t>Informe de Gestión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D7B4A19-2EA0-7E9A-0CD5-BFEF33AF5DDD}"/>
              </a:ext>
            </a:extLst>
          </p:cNvPr>
          <p:cNvSpPr txBox="1"/>
          <p:nvPr/>
        </p:nvSpPr>
        <p:spPr>
          <a:xfrm>
            <a:off x="11234058" y="3355816"/>
            <a:ext cx="6204857" cy="2800767"/>
          </a:xfrm>
          <a:prstGeom prst="rect">
            <a:avLst/>
          </a:prstGeom>
          <a:noFill/>
          <a:ln>
            <a:noFill/>
          </a:ln>
          <a:effectLst>
            <a:outerShdw dist="88900" dir="13500000" algn="br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8800" dirty="0">
                <a:solidFill>
                  <a:srgbClr val="041F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 Humano</a:t>
            </a:r>
            <a:endParaRPr kumimoji="0" lang="es-CR" sz="8800" b="0" i="0" u="none" strike="noStrike" kern="1200" cap="none" spc="0" normalizeH="0" baseline="0" noProof="0" dirty="0">
              <a:ln>
                <a:noFill/>
              </a:ln>
              <a:solidFill>
                <a:srgbClr val="041F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utura Md BT" panose="020B0602020204020303" pitchFamily="34" charset="0"/>
            </a:endParaRPr>
          </a:p>
        </p:txBody>
      </p:sp>
      <p:pic>
        <p:nvPicPr>
          <p:cNvPr id="27" name="Gráfico 26" descr="Diana con relleno sólido">
            <a:extLst>
              <a:ext uri="{FF2B5EF4-FFF2-40B4-BE49-F238E27FC236}">
                <a16:creationId xmlns:a16="http://schemas.microsoft.com/office/drawing/2014/main" id="{D6800FB2-B0EF-2DD9-A5C4-81A63DCC10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69433" y="7187425"/>
            <a:ext cx="1831986" cy="1831986"/>
          </a:xfrm>
          <a:prstGeom prst="rect">
            <a:avLst/>
          </a:prstGeom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9" name="Hexágono 28">
            <a:extLst>
              <a:ext uri="{FF2B5EF4-FFF2-40B4-BE49-F238E27FC236}">
                <a16:creationId xmlns:a16="http://schemas.microsoft.com/office/drawing/2014/main" id="{7BC68401-6903-04D8-2942-2CFA2520EFA9}"/>
              </a:ext>
            </a:extLst>
          </p:cNvPr>
          <p:cNvSpPr/>
          <p:nvPr/>
        </p:nvSpPr>
        <p:spPr>
          <a:xfrm rot="5563422">
            <a:off x="4704705" y="6966113"/>
            <a:ext cx="2386874" cy="255431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BB09A2C8-9C90-7E07-6C9E-3705E4FA5A4C}"/>
              </a:ext>
            </a:extLst>
          </p:cNvPr>
          <p:cNvSpPr/>
          <p:nvPr/>
        </p:nvSpPr>
        <p:spPr>
          <a:xfrm>
            <a:off x="4264535" y="3293858"/>
            <a:ext cx="247166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Nivel de empleo</a:t>
            </a:r>
          </a:p>
        </p:txBody>
      </p:sp>
      <p:pic>
        <p:nvPicPr>
          <p:cNvPr id="33" name="Gráfico 32" descr="Ciclismo en compañía con relleno sólido">
            <a:extLst>
              <a:ext uri="{FF2B5EF4-FFF2-40B4-BE49-F238E27FC236}">
                <a16:creationId xmlns:a16="http://schemas.microsoft.com/office/drawing/2014/main" id="{174B2396-7213-8952-DC61-A26D4D60DB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3590" y="5270706"/>
            <a:ext cx="2110897" cy="2110897"/>
          </a:xfrm>
          <a:prstGeom prst="rect">
            <a:avLst/>
          </a:prstGeom>
          <a:effectLst>
            <a:outerShdw blurRad="50800" dist="76200" dir="10800000" algn="r" rotWithShape="0">
              <a:prstClr val="black">
                <a:alpha val="45000"/>
              </a:prstClr>
            </a:outerShdw>
          </a:effectLst>
        </p:spPr>
      </p:pic>
      <p:sp>
        <p:nvSpPr>
          <p:cNvPr id="35" name="Hexágono 34">
            <a:extLst>
              <a:ext uri="{FF2B5EF4-FFF2-40B4-BE49-F238E27FC236}">
                <a16:creationId xmlns:a16="http://schemas.microsoft.com/office/drawing/2014/main" id="{DACDA42C-7DA2-3199-C5DD-8D12F57731E7}"/>
              </a:ext>
            </a:extLst>
          </p:cNvPr>
          <p:cNvSpPr/>
          <p:nvPr/>
        </p:nvSpPr>
        <p:spPr>
          <a:xfrm rot="5400000">
            <a:off x="9651101" y="7350714"/>
            <a:ext cx="1132342" cy="984320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ángulo 76">
            <a:extLst>
              <a:ext uri="{FF2B5EF4-FFF2-40B4-BE49-F238E27FC236}">
                <a16:creationId xmlns:a16="http://schemas.microsoft.com/office/drawing/2014/main" id="{C6BF590B-4A09-8801-FE24-D38A1934ADAD}"/>
              </a:ext>
            </a:extLst>
          </p:cNvPr>
          <p:cNvSpPr/>
          <p:nvPr/>
        </p:nvSpPr>
        <p:spPr>
          <a:xfrm>
            <a:off x="2826273" y="5649312"/>
            <a:ext cx="13816342" cy="3494688"/>
          </a:xfrm>
          <a:prstGeom prst="rect">
            <a:avLst/>
          </a:prstGeom>
          <a:solidFill>
            <a:schemeClr val="tx1">
              <a:alpha val="8000"/>
            </a:schemeClr>
          </a:solidFill>
          <a:ln w="57150">
            <a:noFill/>
          </a:ln>
          <a:effectLst>
            <a:softEdge rad="203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198EE1F0-C6CF-F9B8-58FD-2FD4A2DC6B73}"/>
              </a:ext>
            </a:extLst>
          </p:cNvPr>
          <p:cNvSpPr/>
          <p:nvPr/>
        </p:nvSpPr>
        <p:spPr>
          <a:xfrm>
            <a:off x="2842602" y="2049274"/>
            <a:ext cx="13816342" cy="3494688"/>
          </a:xfrm>
          <a:prstGeom prst="rect">
            <a:avLst/>
          </a:prstGeom>
          <a:solidFill>
            <a:schemeClr val="tx1">
              <a:alpha val="8000"/>
            </a:schemeClr>
          </a:solidFill>
          <a:ln w="57150">
            <a:noFill/>
          </a:ln>
          <a:effectLst>
            <a:softEdge rad="203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B8FC9467-5919-859C-68D2-8E76A26E83A2}"/>
              </a:ext>
            </a:extLst>
          </p:cNvPr>
          <p:cNvSpPr/>
          <p:nvPr/>
        </p:nvSpPr>
        <p:spPr>
          <a:xfrm>
            <a:off x="3993985" y="529086"/>
            <a:ext cx="11730428" cy="769441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rgbClr val="041F82"/>
                </a:solidFill>
              </a:rPr>
              <a:t>Cantidad de </a:t>
            </a:r>
            <a:r>
              <a:rPr lang="es-ES" sz="4400" b="1" dirty="0">
                <a:ln/>
                <a:solidFill>
                  <a:srgbClr val="041F82"/>
                </a:solidFill>
              </a:rPr>
              <a:t>plazas ocupadas y vacantes</a:t>
            </a:r>
            <a:r>
              <a:rPr lang="es-ES" sz="4400" b="1" cap="none" spc="0" dirty="0">
                <a:ln/>
                <a:solidFill>
                  <a:srgbClr val="041F82"/>
                </a:solidFill>
              </a:rPr>
              <a:t> 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96198BD7-EF2B-658D-BAAA-7EBB18DBB406}"/>
              </a:ext>
            </a:extLst>
          </p:cNvPr>
          <p:cNvSpPr/>
          <p:nvPr/>
        </p:nvSpPr>
        <p:spPr>
          <a:xfrm>
            <a:off x="3034988" y="2274050"/>
            <a:ext cx="12932938" cy="2820468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44300F3C-0908-55EB-2F8E-1222FC5A7497}"/>
              </a:ext>
            </a:extLst>
          </p:cNvPr>
          <p:cNvSpPr/>
          <p:nvPr/>
        </p:nvSpPr>
        <p:spPr>
          <a:xfrm>
            <a:off x="2679311" y="2375078"/>
            <a:ext cx="1696751" cy="69469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1" name="Triángulo rectángulo 60">
            <a:extLst>
              <a:ext uri="{FF2B5EF4-FFF2-40B4-BE49-F238E27FC236}">
                <a16:creationId xmlns:a16="http://schemas.microsoft.com/office/drawing/2014/main" id="{414E8466-9512-31CB-0144-4D86F9B114BD}"/>
              </a:ext>
            </a:extLst>
          </p:cNvPr>
          <p:cNvSpPr/>
          <p:nvPr/>
        </p:nvSpPr>
        <p:spPr>
          <a:xfrm rot="5400000" flipV="1">
            <a:off x="2604765" y="3124069"/>
            <a:ext cx="523222" cy="374127"/>
          </a:xfrm>
          <a:prstGeom prst="rtTriangle">
            <a:avLst/>
          </a:prstGeom>
          <a:solidFill>
            <a:srgbClr val="C0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AA816362-582A-9494-0FAA-26AF1744176F}"/>
              </a:ext>
            </a:extLst>
          </p:cNvPr>
          <p:cNvSpPr txBox="1"/>
          <p:nvPr/>
        </p:nvSpPr>
        <p:spPr>
          <a:xfrm>
            <a:off x="3034989" y="2494821"/>
            <a:ext cx="1157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schemeClr val="bg1"/>
                </a:solidFill>
              </a:rPr>
              <a:t>2022</a:t>
            </a:r>
            <a:endParaRPr lang="es-CR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65" name="Tabla 64">
            <a:extLst>
              <a:ext uri="{FF2B5EF4-FFF2-40B4-BE49-F238E27FC236}">
                <a16:creationId xmlns:a16="http://schemas.microsoft.com/office/drawing/2014/main" id="{36F04535-1D8F-D608-7BF4-FC72EEC1E4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048206"/>
              </p:ext>
            </p:extLst>
          </p:nvPr>
        </p:nvGraphicFramePr>
        <p:xfrm>
          <a:off x="4173604" y="2340306"/>
          <a:ext cx="11060958" cy="2574594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994110">
                  <a:extLst>
                    <a:ext uri="{9D8B030D-6E8A-4147-A177-3AD203B41FA5}">
                      <a16:colId xmlns:a16="http://schemas.microsoft.com/office/drawing/2014/main" val="3888516861"/>
                    </a:ext>
                  </a:extLst>
                </a:gridCol>
                <a:gridCol w="862015">
                  <a:extLst>
                    <a:ext uri="{9D8B030D-6E8A-4147-A177-3AD203B41FA5}">
                      <a16:colId xmlns:a16="http://schemas.microsoft.com/office/drawing/2014/main" val="2191725198"/>
                    </a:ext>
                  </a:extLst>
                </a:gridCol>
                <a:gridCol w="1132450">
                  <a:extLst>
                    <a:ext uri="{9D8B030D-6E8A-4147-A177-3AD203B41FA5}">
                      <a16:colId xmlns:a16="http://schemas.microsoft.com/office/drawing/2014/main" val="233307883"/>
                    </a:ext>
                  </a:extLst>
                </a:gridCol>
                <a:gridCol w="1233863">
                  <a:extLst>
                    <a:ext uri="{9D8B030D-6E8A-4147-A177-3AD203B41FA5}">
                      <a16:colId xmlns:a16="http://schemas.microsoft.com/office/drawing/2014/main" val="835004922"/>
                    </a:ext>
                  </a:extLst>
                </a:gridCol>
                <a:gridCol w="456361">
                  <a:extLst>
                    <a:ext uri="{9D8B030D-6E8A-4147-A177-3AD203B41FA5}">
                      <a16:colId xmlns:a16="http://schemas.microsoft.com/office/drawing/2014/main" val="82704644"/>
                    </a:ext>
                  </a:extLst>
                </a:gridCol>
                <a:gridCol w="1812567">
                  <a:extLst>
                    <a:ext uri="{9D8B030D-6E8A-4147-A177-3AD203B41FA5}">
                      <a16:colId xmlns:a16="http://schemas.microsoft.com/office/drawing/2014/main" val="2416867514"/>
                    </a:ext>
                  </a:extLst>
                </a:gridCol>
                <a:gridCol w="1248561">
                  <a:extLst>
                    <a:ext uri="{9D8B030D-6E8A-4147-A177-3AD203B41FA5}">
                      <a16:colId xmlns:a16="http://schemas.microsoft.com/office/drawing/2014/main" val="2163112279"/>
                    </a:ext>
                  </a:extLst>
                </a:gridCol>
                <a:gridCol w="1088971">
                  <a:extLst>
                    <a:ext uri="{9D8B030D-6E8A-4147-A177-3AD203B41FA5}">
                      <a16:colId xmlns:a16="http://schemas.microsoft.com/office/drawing/2014/main" val="3135439219"/>
                    </a:ext>
                  </a:extLst>
                </a:gridCol>
                <a:gridCol w="1232060">
                  <a:extLst>
                    <a:ext uri="{9D8B030D-6E8A-4147-A177-3AD203B41FA5}">
                      <a16:colId xmlns:a16="http://schemas.microsoft.com/office/drawing/2014/main" val="680129333"/>
                    </a:ext>
                  </a:extLst>
                </a:gridCol>
              </a:tblGrid>
              <a:tr h="28606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R" sz="1600" u="none" strike="noStrike" dirty="0">
                          <a:effectLst/>
                        </a:rPr>
                        <a:t>NIVEL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VACANTES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OCUPADAS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R" sz="1600" u="none" strike="noStrike" dirty="0">
                          <a:effectLst/>
                        </a:rPr>
                        <a:t>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737731"/>
                  </a:ext>
                </a:extLst>
              </a:tr>
              <a:tr h="28606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Cargos Fijos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Servicios Especiales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Subtotal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Cargos Fijos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Servicios Especiales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Subtotal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417802"/>
                  </a:ext>
                </a:extLst>
              </a:tr>
              <a:tr h="28606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350918"/>
                  </a:ext>
                </a:extLst>
              </a:tr>
              <a:tr h="286066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Superior Ejecutivo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0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R>
                      <a:noFill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01743321"/>
                  </a:ext>
                </a:extLst>
              </a:tr>
              <a:tr h="286066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>
                          <a:effectLst/>
                        </a:rPr>
                        <a:t>Profesional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32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63857214"/>
                  </a:ext>
                </a:extLst>
              </a:tr>
              <a:tr h="286066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>
                          <a:effectLst/>
                        </a:rPr>
                        <a:t>Técnico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4643748"/>
                  </a:ext>
                </a:extLst>
              </a:tr>
              <a:tr h="286066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>
                          <a:effectLst/>
                        </a:rPr>
                        <a:t>Administrativo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7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7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39430469"/>
                  </a:ext>
                </a:extLst>
              </a:tr>
              <a:tr h="286066">
                <a:tc rowSpan="2"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Servicio /Operativas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22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24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R>
                      <a:noFill/>
                    </a:lnR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153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153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177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879877"/>
                  </a:ext>
                </a:extLst>
              </a:tr>
              <a:tr h="286066">
                <a:tc vMerge="1">
                  <a:txBody>
                    <a:bodyPr/>
                    <a:lstStyle/>
                    <a:p>
                      <a:pPr algn="l" fontAlgn="b"/>
                      <a:endParaRPr lang="es-C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C09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34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227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18541"/>
                  </a:ext>
                </a:extLst>
              </a:tr>
            </a:tbl>
          </a:graphicData>
        </a:graphic>
      </p:graphicFrame>
      <p:sp>
        <p:nvSpPr>
          <p:cNvPr id="67" name="Rectángulo 66">
            <a:extLst>
              <a:ext uri="{FF2B5EF4-FFF2-40B4-BE49-F238E27FC236}">
                <a16:creationId xmlns:a16="http://schemas.microsoft.com/office/drawing/2014/main" id="{BBE26AD8-42D8-D982-100E-4A11B9B58B7A}"/>
              </a:ext>
            </a:extLst>
          </p:cNvPr>
          <p:cNvSpPr/>
          <p:nvPr/>
        </p:nvSpPr>
        <p:spPr>
          <a:xfrm>
            <a:off x="3034988" y="5926001"/>
            <a:ext cx="12932938" cy="2809785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866FD882-A9A5-EF92-2121-8AD3CF34CCF1}"/>
              </a:ext>
            </a:extLst>
          </p:cNvPr>
          <p:cNvSpPr/>
          <p:nvPr/>
        </p:nvSpPr>
        <p:spPr>
          <a:xfrm>
            <a:off x="2679311" y="6125003"/>
            <a:ext cx="1696751" cy="694693"/>
          </a:xfrm>
          <a:prstGeom prst="rect">
            <a:avLst/>
          </a:prstGeom>
          <a:solidFill>
            <a:srgbClr val="063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1" name="Triángulo rectángulo 70">
            <a:extLst>
              <a:ext uri="{FF2B5EF4-FFF2-40B4-BE49-F238E27FC236}">
                <a16:creationId xmlns:a16="http://schemas.microsoft.com/office/drawing/2014/main" id="{FC2F77F7-E7FE-3229-C407-E76BECEF0EA6}"/>
              </a:ext>
            </a:extLst>
          </p:cNvPr>
          <p:cNvSpPr/>
          <p:nvPr/>
        </p:nvSpPr>
        <p:spPr>
          <a:xfrm rot="5400000" flipV="1">
            <a:off x="2623766" y="6903980"/>
            <a:ext cx="483098" cy="339347"/>
          </a:xfrm>
          <a:prstGeom prst="rt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1073C6F7-D0B6-C9D1-89F6-C766D6E1828D}"/>
              </a:ext>
            </a:extLst>
          </p:cNvPr>
          <p:cNvSpPr txBox="1"/>
          <p:nvPr/>
        </p:nvSpPr>
        <p:spPr>
          <a:xfrm>
            <a:off x="3034989" y="6146772"/>
            <a:ext cx="1157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schemeClr val="bg1"/>
                </a:solidFill>
              </a:rPr>
              <a:t>2023</a:t>
            </a:r>
            <a:endParaRPr lang="es-CR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75" name="Tabla 74">
            <a:extLst>
              <a:ext uri="{FF2B5EF4-FFF2-40B4-BE49-F238E27FC236}">
                <a16:creationId xmlns:a16="http://schemas.microsoft.com/office/drawing/2014/main" id="{812FDF2A-BC38-BC22-4270-C1FD12C05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708870"/>
              </p:ext>
            </p:extLst>
          </p:nvPr>
        </p:nvGraphicFramePr>
        <p:xfrm>
          <a:off x="4173603" y="5992258"/>
          <a:ext cx="11079407" cy="2580246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997436">
                  <a:extLst>
                    <a:ext uri="{9D8B030D-6E8A-4147-A177-3AD203B41FA5}">
                      <a16:colId xmlns:a16="http://schemas.microsoft.com/office/drawing/2014/main" val="3888516861"/>
                    </a:ext>
                  </a:extLst>
                </a:gridCol>
                <a:gridCol w="863453">
                  <a:extLst>
                    <a:ext uri="{9D8B030D-6E8A-4147-A177-3AD203B41FA5}">
                      <a16:colId xmlns:a16="http://schemas.microsoft.com/office/drawing/2014/main" val="2191725198"/>
                    </a:ext>
                  </a:extLst>
                </a:gridCol>
                <a:gridCol w="1134339">
                  <a:extLst>
                    <a:ext uri="{9D8B030D-6E8A-4147-A177-3AD203B41FA5}">
                      <a16:colId xmlns:a16="http://schemas.microsoft.com/office/drawing/2014/main" val="233307883"/>
                    </a:ext>
                  </a:extLst>
                </a:gridCol>
                <a:gridCol w="1235921">
                  <a:extLst>
                    <a:ext uri="{9D8B030D-6E8A-4147-A177-3AD203B41FA5}">
                      <a16:colId xmlns:a16="http://schemas.microsoft.com/office/drawing/2014/main" val="835004922"/>
                    </a:ext>
                  </a:extLst>
                </a:gridCol>
                <a:gridCol w="457121">
                  <a:extLst>
                    <a:ext uri="{9D8B030D-6E8A-4147-A177-3AD203B41FA5}">
                      <a16:colId xmlns:a16="http://schemas.microsoft.com/office/drawing/2014/main" val="82704644"/>
                    </a:ext>
                  </a:extLst>
                </a:gridCol>
                <a:gridCol w="1815591">
                  <a:extLst>
                    <a:ext uri="{9D8B030D-6E8A-4147-A177-3AD203B41FA5}">
                      <a16:colId xmlns:a16="http://schemas.microsoft.com/office/drawing/2014/main" val="2416867514"/>
                    </a:ext>
                  </a:extLst>
                </a:gridCol>
                <a:gridCol w="1250644">
                  <a:extLst>
                    <a:ext uri="{9D8B030D-6E8A-4147-A177-3AD203B41FA5}">
                      <a16:colId xmlns:a16="http://schemas.microsoft.com/office/drawing/2014/main" val="2163112279"/>
                    </a:ext>
                  </a:extLst>
                </a:gridCol>
                <a:gridCol w="1090787">
                  <a:extLst>
                    <a:ext uri="{9D8B030D-6E8A-4147-A177-3AD203B41FA5}">
                      <a16:colId xmlns:a16="http://schemas.microsoft.com/office/drawing/2014/main" val="3135439219"/>
                    </a:ext>
                  </a:extLst>
                </a:gridCol>
                <a:gridCol w="1234115">
                  <a:extLst>
                    <a:ext uri="{9D8B030D-6E8A-4147-A177-3AD203B41FA5}">
                      <a16:colId xmlns:a16="http://schemas.microsoft.com/office/drawing/2014/main" val="680129333"/>
                    </a:ext>
                  </a:extLst>
                </a:gridCol>
              </a:tblGrid>
              <a:tr h="28669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R" sz="1600" u="none" strike="noStrike">
                          <a:effectLst/>
                        </a:rPr>
                        <a:t>NIVEL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VACANTES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OCUPADAS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R" sz="1600" u="none" strike="noStrike" dirty="0">
                          <a:effectLst/>
                        </a:rPr>
                        <a:t>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ctr"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737731"/>
                  </a:ext>
                </a:extLst>
              </a:tr>
              <a:tr h="286694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Cargos Fijos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Servicios Especiales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Subtotal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Cargos Fijos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Servicios Especiales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Subtotal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417802"/>
                  </a:ext>
                </a:extLst>
              </a:tr>
              <a:tr h="286694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350918"/>
                  </a:ext>
                </a:extLst>
              </a:tr>
              <a:tr h="286694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Superior Ejecutivo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0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01743321"/>
                  </a:ext>
                </a:extLst>
              </a:tr>
              <a:tr h="286694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Profesional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32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63857214"/>
                  </a:ext>
                </a:extLst>
              </a:tr>
              <a:tr h="286694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Técnico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4643748"/>
                  </a:ext>
                </a:extLst>
              </a:tr>
              <a:tr h="286694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Administrativo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11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39430469"/>
                  </a:ext>
                </a:extLst>
              </a:tr>
              <a:tr h="286694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Servicio /Operativas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21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149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5 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154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175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879877"/>
                  </a:ext>
                </a:extLst>
              </a:tr>
              <a:tr h="286694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31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227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6518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43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1C7E1-988E-8CD5-977F-A9B9787D6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EE04780E-5A48-244F-CA6E-90F1A7A418D0}"/>
              </a:ext>
            </a:extLst>
          </p:cNvPr>
          <p:cNvSpPr/>
          <p:nvPr/>
        </p:nvSpPr>
        <p:spPr>
          <a:xfrm>
            <a:off x="2857501" y="2000156"/>
            <a:ext cx="13569042" cy="3633636"/>
          </a:xfrm>
          <a:prstGeom prst="rect">
            <a:avLst/>
          </a:prstGeom>
          <a:solidFill>
            <a:schemeClr val="tx1">
              <a:alpha val="8000"/>
            </a:schemeClr>
          </a:solidFill>
          <a:ln w="57150">
            <a:noFill/>
          </a:ln>
          <a:effectLst>
            <a:softEdge rad="203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EE88B53-D9C2-710D-DE36-1147F37625F9}"/>
              </a:ext>
            </a:extLst>
          </p:cNvPr>
          <p:cNvSpPr/>
          <p:nvPr/>
        </p:nvSpPr>
        <p:spPr>
          <a:xfrm>
            <a:off x="2912155" y="2256657"/>
            <a:ext cx="12934800" cy="29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5CA3A5B-AFA9-4874-61EF-49B3A262E225}"/>
              </a:ext>
            </a:extLst>
          </p:cNvPr>
          <p:cNvSpPr/>
          <p:nvPr/>
        </p:nvSpPr>
        <p:spPr>
          <a:xfrm>
            <a:off x="2572811" y="2537308"/>
            <a:ext cx="1875290" cy="56013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Triángulo rectángulo 8">
            <a:extLst>
              <a:ext uri="{FF2B5EF4-FFF2-40B4-BE49-F238E27FC236}">
                <a16:creationId xmlns:a16="http://schemas.microsoft.com/office/drawing/2014/main" id="{92A2E537-4896-CFC4-2306-BF1DFE5047FB}"/>
              </a:ext>
            </a:extLst>
          </p:cNvPr>
          <p:cNvSpPr/>
          <p:nvPr/>
        </p:nvSpPr>
        <p:spPr>
          <a:xfrm rot="5400000" flipV="1">
            <a:off x="2528983" y="3141272"/>
            <a:ext cx="405835" cy="318178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90E460E-6F09-3FE9-EC14-BC48454782EE}"/>
              </a:ext>
            </a:extLst>
          </p:cNvPr>
          <p:cNvSpPr txBox="1"/>
          <p:nvPr/>
        </p:nvSpPr>
        <p:spPr>
          <a:xfrm>
            <a:off x="3011485" y="2529538"/>
            <a:ext cx="1361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schemeClr val="bg1"/>
                </a:solidFill>
              </a:rPr>
              <a:t>2024</a:t>
            </a:r>
            <a:endParaRPr lang="es-CR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E864630F-9547-9108-D8F5-45780C6D0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004324"/>
              </p:ext>
            </p:extLst>
          </p:nvPr>
        </p:nvGraphicFramePr>
        <p:xfrm>
          <a:off x="4230389" y="2378077"/>
          <a:ext cx="10903546" cy="2640422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965731">
                  <a:extLst>
                    <a:ext uri="{9D8B030D-6E8A-4147-A177-3AD203B41FA5}">
                      <a16:colId xmlns:a16="http://schemas.microsoft.com/office/drawing/2014/main" val="3888516861"/>
                    </a:ext>
                  </a:extLst>
                </a:gridCol>
                <a:gridCol w="849748">
                  <a:extLst>
                    <a:ext uri="{9D8B030D-6E8A-4147-A177-3AD203B41FA5}">
                      <a16:colId xmlns:a16="http://schemas.microsoft.com/office/drawing/2014/main" val="2191725198"/>
                    </a:ext>
                  </a:extLst>
                </a:gridCol>
                <a:gridCol w="1116334">
                  <a:extLst>
                    <a:ext uri="{9D8B030D-6E8A-4147-A177-3AD203B41FA5}">
                      <a16:colId xmlns:a16="http://schemas.microsoft.com/office/drawing/2014/main" val="233307883"/>
                    </a:ext>
                  </a:extLst>
                </a:gridCol>
                <a:gridCol w="1216304">
                  <a:extLst>
                    <a:ext uri="{9D8B030D-6E8A-4147-A177-3AD203B41FA5}">
                      <a16:colId xmlns:a16="http://schemas.microsoft.com/office/drawing/2014/main" val="835004922"/>
                    </a:ext>
                  </a:extLst>
                </a:gridCol>
                <a:gridCol w="449866">
                  <a:extLst>
                    <a:ext uri="{9D8B030D-6E8A-4147-A177-3AD203B41FA5}">
                      <a16:colId xmlns:a16="http://schemas.microsoft.com/office/drawing/2014/main" val="82704644"/>
                    </a:ext>
                  </a:extLst>
                </a:gridCol>
                <a:gridCol w="1786772">
                  <a:extLst>
                    <a:ext uri="{9D8B030D-6E8A-4147-A177-3AD203B41FA5}">
                      <a16:colId xmlns:a16="http://schemas.microsoft.com/office/drawing/2014/main" val="2416867514"/>
                    </a:ext>
                  </a:extLst>
                </a:gridCol>
                <a:gridCol w="1230792">
                  <a:extLst>
                    <a:ext uri="{9D8B030D-6E8A-4147-A177-3AD203B41FA5}">
                      <a16:colId xmlns:a16="http://schemas.microsoft.com/office/drawing/2014/main" val="2163112279"/>
                    </a:ext>
                  </a:extLst>
                </a:gridCol>
                <a:gridCol w="1073473">
                  <a:extLst>
                    <a:ext uri="{9D8B030D-6E8A-4147-A177-3AD203B41FA5}">
                      <a16:colId xmlns:a16="http://schemas.microsoft.com/office/drawing/2014/main" val="3135439219"/>
                    </a:ext>
                  </a:extLst>
                </a:gridCol>
                <a:gridCol w="1214526">
                  <a:extLst>
                    <a:ext uri="{9D8B030D-6E8A-4147-A177-3AD203B41FA5}">
                      <a16:colId xmlns:a16="http://schemas.microsoft.com/office/drawing/2014/main" val="680129333"/>
                    </a:ext>
                  </a:extLst>
                </a:gridCol>
              </a:tblGrid>
              <a:tr h="22657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R" sz="1600" u="none" strike="noStrike" dirty="0">
                          <a:effectLst/>
                        </a:rPr>
                        <a:t>NIVEL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VACANTES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OCUPADAS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R" sz="1600" u="none" strike="noStrike" dirty="0">
                          <a:effectLst/>
                        </a:rPr>
                        <a:t>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737731"/>
                  </a:ext>
                </a:extLst>
              </a:tr>
              <a:tr h="226574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Cargos Fijos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Servicios Especiales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Subtotal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Cargos Fijos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Servicios Especiales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Subtotal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417802"/>
                  </a:ext>
                </a:extLst>
              </a:tr>
              <a:tr h="504592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350918"/>
                  </a:ext>
                </a:extLst>
              </a:tr>
              <a:tr h="336395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Superior Ejecutivo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01743321"/>
                  </a:ext>
                </a:extLst>
              </a:tr>
              <a:tr h="226574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Profesional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63857214"/>
                  </a:ext>
                </a:extLst>
              </a:tr>
              <a:tr h="226574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>
                          <a:effectLst/>
                        </a:rPr>
                        <a:t>Técnico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4643748"/>
                  </a:ext>
                </a:extLst>
              </a:tr>
              <a:tr h="226574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>
                          <a:effectLst/>
                        </a:rPr>
                        <a:t>Administrativo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39430469"/>
                  </a:ext>
                </a:extLst>
              </a:tr>
              <a:tr h="226574">
                <a:tc rowSpan="2"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Servicio /Operativas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150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150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</a:t>
                      </a: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879877"/>
                  </a:ext>
                </a:extLst>
              </a:tr>
              <a:tr h="336395">
                <a:tc vMerge="1">
                  <a:txBody>
                    <a:bodyPr/>
                    <a:lstStyle/>
                    <a:p>
                      <a:pPr algn="l" fontAlgn="b"/>
                      <a:endParaRPr lang="es-C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C09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205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18541"/>
                  </a:ext>
                </a:extLst>
              </a:tr>
            </a:tbl>
          </a:graphicData>
        </a:graphic>
      </p:graphicFrame>
      <p:sp>
        <p:nvSpPr>
          <p:cNvPr id="15" name="Rectángulo 14">
            <a:extLst>
              <a:ext uri="{FF2B5EF4-FFF2-40B4-BE49-F238E27FC236}">
                <a16:creationId xmlns:a16="http://schemas.microsoft.com/office/drawing/2014/main" id="{C0144A4D-2220-798B-57A2-7793BDBB5CDC}"/>
              </a:ext>
            </a:extLst>
          </p:cNvPr>
          <p:cNvSpPr/>
          <p:nvPr/>
        </p:nvSpPr>
        <p:spPr>
          <a:xfrm>
            <a:off x="2659179" y="5602141"/>
            <a:ext cx="13816342" cy="3740380"/>
          </a:xfrm>
          <a:prstGeom prst="rect">
            <a:avLst/>
          </a:prstGeom>
          <a:solidFill>
            <a:schemeClr val="tx1">
              <a:alpha val="8000"/>
            </a:schemeClr>
          </a:solidFill>
          <a:ln w="57150">
            <a:noFill/>
          </a:ln>
          <a:effectLst>
            <a:softEdge rad="203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3702804-814D-AB7F-30B9-D3CAFC8A83BE}"/>
              </a:ext>
            </a:extLst>
          </p:cNvPr>
          <p:cNvSpPr/>
          <p:nvPr/>
        </p:nvSpPr>
        <p:spPr>
          <a:xfrm>
            <a:off x="2917595" y="5843507"/>
            <a:ext cx="12934800" cy="29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5D2AB5F-AF7B-57C2-FEBA-A4387436CE37}"/>
              </a:ext>
            </a:extLst>
          </p:cNvPr>
          <p:cNvSpPr/>
          <p:nvPr/>
        </p:nvSpPr>
        <p:spPr>
          <a:xfrm>
            <a:off x="2561919" y="6042508"/>
            <a:ext cx="1830460" cy="65034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Triángulo rectángulo 20">
            <a:extLst>
              <a:ext uri="{FF2B5EF4-FFF2-40B4-BE49-F238E27FC236}">
                <a16:creationId xmlns:a16="http://schemas.microsoft.com/office/drawing/2014/main" id="{2A82100C-056E-90FE-C5F7-3AFC7360D6E6}"/>
              </a:ext>
            </a:extLst>
          </p:cNvPr>
          <p:cNvSpPr/>
          <p:nvPr/>
        </p:nvSpPr>
        <p:spPr>
          <a:xfrm rot="5400000" flipV="1">
            <a:off x="2397606" y="6864935"/>
            <a:ext cx="650346" cy="321716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BC33DFF-794F-3D12-D9B8-06747D8C5F29}"/>
              </a:ext>
            </a:extLst>
          </p:cNvPr>
          <p:cNvSpPr txBox="1"/>
          <p:nvPr/>
        </p:nvSpPr>
        <p:spPr>
          <a:xfrm>
            <a:off x="2917597" y="6064277"/>
            <a:ext cx="1138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schemeClr val="bg1"/>
                </a:solidFill>
              </a:rPr>
              <a:t>2025</a:t>
            </a:r>
            <a:endParaRPr lang="es-CR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BB9F646A-0A68-437A-1E59-2C2022E56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516652"/>
              </p:ext>
            </p:extLst>
          </p:nvPr>
        </p:nvGraphicFramePr>
        <p:xfrm>
          <a:off x="4196442" y="5909764"/>
          <a:ext cx="11054440" cy="2676028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992935">
                  <a:extLst>
                    <a:ext uri="{9D8B030D-6E8A-4147-A177-3AD203B41FA5}">
                      <a16:colId xmlns:a16="http://schemas.microsoft.com/office/drawing/2014/main" val="3888516861"/>
                    </a:ext>
                  </a:extLst>
                </a:gridCol>
                <a:gridCol w="861507">
                  <a:extLst>
                    <a:ext uri="{9D8B030D-6E8A-4147-A177-3AD203B41FA5}">
                      <a16:colId xmlns:a16="http://schemas.microsoft.com/office/drawing/2014/main" val="2191725198"/>
                    </a:ext>
                  </a:extLst>
                </a:gridCol>
                <a:gridCol w="1131783">
                  <a:extLst>
                    <a:ext uri="{9D8B030D-6E8A-4147-A177-3AD203B41FA5}">
                      <a16:colId xmlns:a16="http://schemas.microsoft.com/office/drawing/2014/main" val="233307883"/>
                    </a:ext>
                  </a:extLst>
                </a:gridCol>
                <a:gridCol w="1233137">
                  <a:extLst>
                    <a:ext uri="{9D8B030D-6E8A-4147-A177-3AD203B41FA5}">
                      <a16:colId xmlns:a16="http://schemas.microsoft.com/office/drawing/2014/main" val="835004922"/>
                    </a:ext>
                  </a:extLst>
                </a:gridCol>
                <a:gridCol w="456091">
                  <a:extLst>
                    <a:ext uri="{9D8B030D-6E8A-4147-A177-3AD203B41FA5}">
                      <a16:colId xmlns:a16="http://schemas.microsoft.com/office/drawing/2014/main" val="82704644"/>
                    </a:ext>
                  </a:extLst>
                </a:gridCol>
                <a:gridCol w="1811499">
                  <a:extLst>
                    <a:ext uri="{9D8B030D-6E8A-4147-A177-3AD203B41FA5}">
                      <a16:colId xmlns:a16="http://schemas.microsoft.com/office/drawing/2014/main" val="2416867514"/>
                    </a:ext>
                  </a:extLst>
                </a:gridCol>
                <a:gridCol w="1247825">
                  <a:extLst>
                    <a:ext uri="{9D8B030D-6E8A-4147-A177-3AD203B41FA5}">
                      <a16:colId xmlns:a16="http://schemas.microsoft.com/office/drawing/2014/main" val="2163112279"/>
                    </a:ext>
                  </a:extLst>
                </a:gridCol>
                <a:gridCol w="1088329">
                  <a:extLst>
                    <a:ext uri="{9D8B030D-6E8A-4147-A177-3AD203B41FA5}">
                      <a16:colId xmlns:a16="http://schemas.microsoft.com/office/drawing/2014/main" val="3135439219"/>
                    </a:ext>
                  </a:extLst>
                </a:gridCol>
                <a:gridCol w="1231334">
                  <a:extLst>
                    <a:ext uri="{9D8B030D-6E8A-4147-A177-3AD203B41FA5}">
                      <a16:colId xmlns:a16="http://schemas.microsoft.com/office/drawing/2014/main" val="680129333"/>
                    </a:ext>
                  </a:extLst>
                </a:gridCol>
              </a:tblGrid>
              <a:tr h="22801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R" sz="1600" u="none" strike="noStrike" dirty="0">
                          <a:effectLst/>
                        </a:rPr>
                        <a:t>NIVEL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VACANTES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</a:rPr>
                        <a:t>OCUPADAS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R" sz="1600" u="none" strike="noStrike" dirty="0">
                          <a:effectLst/>
                        </a:rPr>
                        <a:t>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737731"/>
                  </a:ext>
                </a:extLst>
              </a:tr>
              <a:tr h="228018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Cargos Fijos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Servicios Especiales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Subtotal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Cargos Fijos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Servicios Especiales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Subtotal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417802"/>
                  </a:ext>
                </a:extLst>
              </a:tr>
              <a:tr h="519852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350918"/>
                  </a:ext>
                </a:extLst>
              </a:tr>
              <a:tr h="346568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Superior Ejecutivo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01743321"/>
                  </a:ext>
                </a:extLst>
              </a:tr>
              <a:tr h="228018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>
                          <a:effectLst/>
                        </a:rPr>
                        <a:t>Profesional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63857214"/>
                  </a:ext>
                </a:extLst>
              </a:tr>
              <a:tr h="228018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>
                          <a:effectLst/>
                        </a:rPr>
                        <a:t>Técnico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24643748"/>
                  </a:ext>
                </a:extLst>
              </a:tr>
              <a:tr h="228018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>
                          <a:effectLst/>
                        </a:rPr>
                        <a:t>Administrativo</a:t>
                      </a:r>
                      <a:endParaRPr lang="es-CR" sz="16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39430469"/>
                  </a:ext>
                </a:extLst>
              </a:tr>
              <a:tr h="346568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Servicio /Operativas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b">
                    <a:lnR>
                      <a:noFill/>
                    </a:lnR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166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166</a:t>
                      </a:r>
                      <a:endParaRPr lang="es-C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167</a:t>
                      </a: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879877"/>
                  </a:ext>
                </a:extLst>
              </a:tr>
              <a:tr h="228018">
                <a:tc>
                  <a:txBody>
                    <a:bodyPr/>
                    <a:lstStyle/>
                    <a:p>
                      <a:pPr algn="l" fontAlgn="b"/>
                      <a:r>
                        <a:rPr lang="es-CR" sz="1600" u="none" strike="noStrike" dirty="0">
                          <a:effectLst/>
                        </a:rPr>
                        <a:t>TOTAL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600" b="1" u="none" strike="noStrike" dirty="0">
                          <a:effectLst/>
                          <a:latin typeface="+mn-lt"/>
                        </a:rPr>
                        <a:t>224</a:t>
                      </a:r>
                      <a:endParaRPr lang="es-C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18541"/>
                  </a:ext>
                </a:extLst>
              </a:tr>
            </a:tbl>
          </a:graphicData>
        </a:graphic>
      </p:graphicFrame>
      <p:sp>
        <p:nvSpPr>
          <p:cNvPr id="27" name="Rectángulo 26">
            <a:extLst>
              <a:ext uri="{FF2B5EF4-FFF2-40B4-BE49-F238E27FC236}">
                <a16:creationId xmlns:a16="http://schemas.microsoft.com/office/drawing/2014/main" id="{78FDB18B-2CD6-E8EA-B06B-1FEE1EE9EABE}"/>
              </a:ext>
            </a:extLst>
          </p:cNvPr>
          <p:cNvSpPr/>
          <p:nvPr/>
        </p:nvSpPr>
        <p:spPr>
          <a:xfrm>
            <a:off x="3993985" y="529086"/>
            <a:ext cx="11730428" cy="769441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rgbClr val="041F82"/>
                </a:solidFill>
              </a:rPr>
              <a:t>Cantidad de </a:t>
            </a:r>
            <a:r>
              <a:rPr lang="es-ES" sz="4400" b="1" dirty="0">
                <a:ln/>
                <a:solidFill>
                  <a:srgbClr val="041F82"/>
                </a:solidFill>
              </a:rPr>
              <a:t>plazas ocupadas y vacantes</a:t>
            </a:r>
            <a:r>
              <a:rPr lang="es-ES" sz="4400" b="1" cap="none" spc="0" dirty="0">
                <a:ln/>
                <a:solidFill>
                  <a:srgbClr val="041F8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068150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302</Words>
  <Application>Microsoft Office PowerPoint</Application>
  <PresentationFormat>Personalizado</PresentationFormat>
  <Paragraphs>259</Paragraphs>
  <Slides>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 Light</vt:lpstr>
      <vt:lpstr>Futura</vt:lpstr>
      <vt:lpstr>Futura Md BT</vt:lpstr>
      <vt:lpstr>Simple Light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Fajardo Vargas Gidget</dc:creator>
  <cp:lastModifiedBy>Fajardo Vargas Gidget</cp:lastModifiedBy>
  <cp:revision>2</cp:revision>
  <dcterms:modified xsi:type="dcterms:W3CDTF">2026-06-17T21:39:33Z</dcterms:modified>
</cp:coreProperties>
</file>