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61" r:id="rId3"/>
    <p:sldId id="262" r:id="rId4"/>
    <p:sldId id="264" r:id="rId5"/>
    <p:sldId id="263" r:id="rId6"/>
  </p:sldIdLst>
  <p:sldSz cx="18288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747775"/>
          </p15:clr>
        </p15:guide>
        <p15:guide id="2" pos="576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A9AAAD"/>
    <a:srgbClr val="EE35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74" y="120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jardo Vargas Gidget" userId="28dc1001-cc12-4a2c-ac39-3fea22d70858" providerId="ADAL" clId="{8563338A-9049-4732-9EDB-108EB1456153}"/>
    <pc:docChg chg="undo custSel addSld delSld modSld">
      <pc:chgData name="Fajardo Vargas Gidget" userId="28dc1001-cc12-4a2c-ac39-3fea22d70858" providerId="ADAL" clId="{8563338A-9049-4732-9EDB-108EB1456153}" dt="2026-06-25T21:41:40.849" v="2107" actId="1076"/>
      <pc:docMkLst>
        <pc:docMk/>
      </pc:docMkLst>
      <pc:sldChg chg="addSp delSp modSp mod">
        <pc:chgData name="Fajardo Vargas Gidget" userId="28dc1001-cc12-4a2c-ac39-3fea22d70858" providerId="ADAL" clId="{8563338A-9049-4732-9EDB-108EB1456153}" dt="2026-06-24T00:40:35.145" v="1399" actId="1076"/>
        <pc:sldMkLst>
          <pc:docMk/>
          <pc:sldMk cId="0" sldId="256"/>
        </pc:sldMkLst>
        <pc:spChg chg="add mod">
          <ac:chgData name="Fajardo Vargas Gidget" userId="28dc1001-cc12-4a2c-ac39-3fea22d70858" providerId="ADAL" clId="{8563338A-9049-4732-9EDB-108EB1456153}" dt="2026-06-23T21:12:57.710" v="15" actId="1076"/>
          <ac:spMkLst>
            <pc:docMk/>
            <pc:sldMk cId="0" sldId="256"/>
            <ac:spMk id="4" creationId="{201D614E-B9C3-3775-6EA4-B8A68679DA33}"/>
          </ac:spMkLst>
        </pc:spChg>
        <pc:spChg chg="mod">
          <ac:chgData name="Fajardo Vargas Gidget" userId="28dc1001-cc12-4a2c-ac39-3fea22d70858" providerId="ADAL" clId="{8563338A-9049-4732-9EDB-108EB1456153}" dt="2026-06-24T00:40:35.145" v="1399" actId="1076"/>
          <ac:spMkLst>
            <pc:docMk/>
            <pc:sldMk cId="0" sldId="256"/>
            <ac:spMk id="15" creationId="{ECED6C74-66A8-E35A-58F0-62E8FAA8DDE5}"/>
          </ac:spMkLst>
        </pc:spChg>
        <pc:spChg chg="mod">
          <ac:chgData name="Fajardo Vargas Gidget" userId="28dc1001-cc12-4a2c-ac39-3fea22d70858" providerId="ADAL" clId="{8563338A-9049-4732-9EDB-108EB1456153}" dt="2026-06-24T00:38:54.361" v="1388" actId="14100"/>
          <ac:spMkLst>
            <pc:docMk/>
            <pc:sldMk cId="0" sldId="256"/>
            <ac:spMk id="25" creationId="{DD7B4A19-2EA0-7E9A-0CD5-BFEF33AF5DDD}"/>
          </ac:spMkLst>
        </pc:spChg>
        <pc:spChg chg="mod">
          <ac:chgData name="Fajardo Vargas Gidget" userId="28dc1001-cc12-4a2c-ac39-3fea22d70858" providerId="ADAL" clId="{8563338A-9049-4732-9EDB-108EB1456153}" dt="2026-06-24T00:40:22.987" v="1395" actId="1076"/>
          <ac:spMkLst>
            <pc:docMk/>
            <pc:sldMk cId="0" sldId="256"/>
            <ac:spMk id="29" creationId="{7BC68401-6903-04D8-2942-2CFA2520EFA9}"/>
          </ac:spMkLst>
        </pc:spChg>
        <pc:picChg chg="add mod">
          <ac:chgData name="Fajardo Vargas Gidget" userId="28dc1001-cc12-4a2c-ac39-3fea22d70858" providerId="ADAL" clId="{8563338A-9049-4732-9EDB-108EB1456153}" dt="2026-06-24T00:40:30.924" v="1397" actId="1076"/>
          <ac:picMkLst>
            <pc:docMk/>
            <pc:sldMk cId="0" sldId="256"/>
            <ac:picMk id="8" creationId="{8B429AE6-CA38-2DD1-3EE7-E5D3ECA19420}"/>
          </ac:picMkLst>
        </pc:picChg>
      </pc:sldChg>
      <pc:sldChg chg="addSp delSp modSp mod">
        <pc:chgData name="Fajardo Vargas Gidget" userId="28dc1001-cc12-4a2c-ac39-3fea22d70858" providerId="ADAL" clId="{8563338A-9049-4732-9EDB-108EB1456153}" dt="2026-06-25T21:38:55.314" v="2089" actId="14734"/>
        <pc:sldMkLst>
          <pc:docMk/>
          <pc:sldMk cId="1688431414" sldId="261"/>
        </pc:sldMkLst>
        <pc:spChg chg="add mod">
          <ac:chgData name="Fajardo Vargas Gidget" userId="28dc1001-cc12-4a2c-ac39-3fea22d70858" providerId="ADAL" clId="{8563338A-9049-4732-9EDB-108EB1456153}" dt="2026-06-24T00:29:40.684" v="1101" actId="14100"/>
          <ac:spMkLst>
            <pc:docMk/>
            <pc:sldMk cId="1688431414" sldId="261"/>
            <ac:spMk id="3" creationId="{E7BDFFE9-9AE2-8D5C-72AF-B1B66D4C04D4}"/>
          </ac:spMkLst>
        </pc:spChg>
        <pc:spChg chg="add mod">
          <ac:chgData name="Fajardo Vargas Gidget" userId="28dc1001-cc12-4a2c-ac39-3fea22d70858" providerId="ADAL" clId="{8563338A-9049-4732-9EDB-108EB1456153}" dt="2026-06-24T00:29:40.684" v="1101" actId="14100"/>
          <ac:spMkLst>
            <pc:docMk/>
            <pc:sldMk cId="1688431414" sldId="261"/>
            <ac:spMk id="5" creationId="{ADE00CEA-C05B-779A-392C-BD5A6E24FD14}"/>
          </ac:spMkLst>
        </pc:spChg>
        <pc:spChg chg="add mod">
          <ac:chgData name="Fajardo Vargas Gidget" userId="28dc1001-cc12-4a2c-ac39-3fea22d70858" providerId="ADAL" clId="{8563338A-9049-4732-9EDB-108EB1456153}" dt="2026-06-24T00:29:40.684" v="1101" actId="14100"/>
          <ac:spMkLst>
            <pc:docMk/>
            <pc:sldMk cId="1688431414" sldId="261"/>
            <ac:spMk id="7" creationId="{152F8476-7BDD-AFDE-C375-A609582DD018}"/>
          </ac:spMkLst>
        </pc:spChg>
        <pc:spChg chg="mod">
          <ac:chgData name="Fajardo Vargas Gidget" userId="28dc1001-cc12-4a2c-ac39-3fea22d70858" providerId="ADAL" clId="{8563338A-9049-4732-9EDB-108EB1456153}" dt="2026-06-23T21:54:39.321" v="445" actId="1076"/>
          <ac:spMkLst>
            <pc:docMk/>
            <pc:sldMk cId="1688431414" sldId="261"/>
            <ac:spMk id="9" creationId="{B031EDB8-FF03-747E-0BE5-B8E899ABBD10}"/>
          </ac:spMkLst>
        </pc:spChg>
        <pc:spChg chg="mod">
          <ac:chgData name="Fajardo Vargas Gidget" userId="28dc1001-cc12-4a2c-ac39-3fea22d70858" providerId="ADAL" clId="{8563338A-9049-4732-9EDB-108EB1456153}" dt="2026-06-23T21:41:14.265" v="251" actId="1076"/>
          <ac:spMkLst>
            <pc:docMk/>
            <pc:sldMk cId="1688431414" sldId="261"/>
            <ac:spMk id="11" creationId="{D1F143D5-3801-6286-B281-048DAC021D5F}"/>
          </ac:spMkLst>
        </pc:spChg>
        <pc:spChg chg="mod ord">
          <ac:chgData name="Fajardo Vargas Gidget" userId="28dc1001-cc12-4a2c-ac39-3fea22d70858" providerId="ADAL" clId="{8563338A-9049-4732-9EDB-108EB1456153}" dt="2026-06-23T21:54:23.304" v="443" actId="1076"/>
          <ac:spMkLst>
            <pc:docMk/>
            <pc:sldMk cId="1688431414" sldId="261"/>
            <ac:spMk id="13" creationId="{F1C42B28-EF84-BB3C-33AE-AE304FD1EC4B}"/>
          </ac:spMkLst>
        </pc:spChg>
        <pc:spChg chg="add mod ord">
          <ac:chgData name="Fajardo Vargas Gidget" userId="28dc1001-cc12-4a2c-ac39-3fea22d70858" providerId="ADAL" clId="{8563338A-9049-4732-9EDB-108EB1456153}" dt="2026-06-24T00:29:24.946" v="1100" actId="14100"/>
          <ac:spMkLst>
            <pc:docMk/>
            <pc:sldMk cId="1688431414" sldId="261"/>
            <ac:spMk id="15" creationId="{1280C597-E394-5466-10AB-80ACC56418AF}"/>
          </ac:spMkLst>
        </pc:spChg>
        <pc:spChg chg="mod ord">
          <ac:chgData name="Fajardo Vargas Gidget" userId="28dc1001-cc12-4a2c-ac39-3fea22d70858" providerId="ADAL" clId="{8563338A-9049-4732-9EDB-108EB1456153}" dt="2026-06-24T00:30:42.680" v="1138" actId="1038"/>
          <ac:spMkLst>
            <pc:docMk/>
            <pc:sldMk cId="1688431414" sldId="261"/>
            <ac:spMk id="17" creationId="{FFE49084-CC98-55D6-8941-540156668B9D}"/>
          </ac:spMkLst>
        </pc:spChg>
        <pc:spChg chg="add mod">
          <ac:chgData name="Fajardo Vargas Gidget" userId="28dc1001-cc12-4a2c-ac39-3fea22d70858" providerId="ADAL" clId="{8563338A-9049-4732-9EDB-108EB1456153}" dt="2026-06-24T00:30:28.564" v="1122" actId="1036"/>
          <ac:spMkLst>
            <pc:docMk/>
            <pc:sldMk cId="1688431414" sldId="261"/>
            <ac:spMk id="19" creationId="{241F091D-90FE-0DCD-BE44-27E33BE7453D}"/>
          </ac:spMkLst>
        </pc:spChg>
        <pc:spChg chg="add mod ord">
          <ac:chgData name="Fajardo Vargas Gidget" userId="28dc1001-cc12-4a2c-ac39-3fea22d70858" providerId="ADAL" clId="{8563338A-9049-4732-9EDB-108EB1456153}" dt="2026-06-24T00:31:08.163" v="1140" actId="1076"/>
          <ac:spMkLst>
            <pc:docMk/>
            <pc:sldMk cId="1688431414" sldId="261"/>
            <ac:spMk id="23" creationId="{9FB2B042-E705-126B-7393-310203DCB956}"/>
          </ac:spMkLst>
        </pc:spChg>
        <pc:spChg chg="mod">
          <ac:chgData name="Fajardo Vargas Gidget" userId="28dc1001-cc12-4a2c-ac39-3fea22d70858" providerId="ADAL" clId="{8563338A-9049-4732-9EDB-108EB1456153}" dt="2026-06-24T00:30:28.564" v="1122" actId="1036"/>
          <ac:spMkLst>
            <pc:docMk/>
            <pc:sldMk cId="1688431414" sldId="261"/>
            <ac:spMk id="25" creationId="{68981E59-9F9E-EAD3-E652-908B7A9AF5F2}"/>
          </ac:spMkLst>
        </pc:spChg>
        <pc:spChg chg="add mod ord">
          <ac:chgData name="Fajardo Vargas Gidget" userId="28dc1001-cc12-4a2c-ac39-3fea22d70858" providerId="ADAL" clId="{8563338A-9049-4732-9EDB-108EB1456153}" dt="2026-06-24T00:29:24.946" v="1100" actId="14100"/>
          <ac:spMkLst>
            <pc:docMk/>
            <pc:sldMk cId="1688431414" sldId="261"/>
            <ac:spMk id="27" creationId="{74443893-86DF-EA51-A6D4-DA7603002C5D}"/>
          </ac:spMkLst>
        </pc:spChg>
        <pc:spChg chg="mod">
          <ac:chgData name="Fajardo Vargas Gidget" userId="28dc1001-cc12-4a2c-ac39-3fea22d70858" providerId="ADAL" clId="{8563338A-9049-4732-9EDB-108EB1456153}" dt="2026-06-24T02:58:49.718" v="1853" actId="403"/>
          <ac:spMkLst>
            <pc:docMk/>
            <pc:sldMk cId="1688431414" sldId="261"/>
            <ac:spMk id="29" creationId="{B8FC9467-5919-859C-68D2-8E76A26E83A2}"/>
          </ac:spMkLst>
        </pc:spChg>
        <pc:spChg chg="add mod">
          <ac:chgData name="Fajardo Vargas Gidget" userId="28dc1001-cc12-4a2c-ac39-3fea22d70858" providerId="ADAL" clId="{8563338A-9049-4732-9EDB-108EB1456153}" dt="2026-06-24T00:30:28.564" v="1122" actId="1036"/>
          <ac:spMkLst>
            <pc:docMk/>
            <pc:sldMk cId="1688431414" sldId="261"/>
            <ac:spMk id="30" creationId="{4516762A-E16F-D9DE-A1EB-627600E8D604}"/>
          </ac:spMkLst>
        </pc:spChg>
        <pc:spChg chg="add mod ord">
          <ac:chgData name="Fajardo Vargas Gidget" userId="28dc1001-cc12-4a2c-ac39-3fea22d70858" providerId="ADAL" clId="{8563338A-9049-4732-9EDB-108EB1456153}" dt="2026-06-24T00:30:42.680" v="1138" actId="1038"/>
          <ac:spMkLst>
            <pc:docMk/>
            <pc:sldMk cId="1688431414" sldId="261"/>
            <ac:spMk id="32" creationId="{C6B0D58A-BE72-56DA-DB5C-0D6E2DF1DC64}"/>
          </ac:spMkLst>
        </pc:spChg>
        <pc:spChg chg="add mod ord">
          <ac:chgData name="Fajardo Vargas Gidget" userId="28dc1001-cc12-4a2c-ac39-3fea22d70858" providerId="ADAL" clId="{8563338A-9049-4732-9EDB-108EB1456153}" dt="2026-06-24T17:00:21.361" v="1861" actId="207"/>
          <ac:spMkLst>
            <pc:docMk/>
            <pc:sldMk cId="1688431414" sldId="261"/>
            <ac:spMk id="34" creationId="{302772C0-5D99-AF70-36C3-370A2761B01C}"/>
          </ac:spMkLst>
        </pc:spChg>
        <pc:spChg chg="add mod">
          <ac:chgData name="Fajardo Vargas Gidget" userId="28dc1001-cc12-4a2c-ac39-3fea22d70858" providerId="ADAL" clId="{8563338A-9049-4732-9EDB-108EB1456153}" dt="2026-06-23T21:53:40.694" v="427" actId="1035"/>
          <ac:spMkLst>
            <pc:docMk/>
            <pc:sldMk cId="1688431414" sldId="261"/>
            <ac:spMk id="46" creationId="{980E8D1C-EA1E-527A-D851-7F879FA984B7}"/>
          </ac:spMkLst>
        </pc:spChg>
        <pc:graphicFrameChg chg="mod ord modGraphic">
          <ac:chgData name="Fajardo Vargas Gidget" userId="28dc1001-cc12-4a2c-ac39-3fea22d70858" providerId="ADAL" clId="{8563338A-9049-4732-9EDB-108EB1456153}" dt="2026-06-25T21:38:37.682" v="2086" actId="14734"/>
          <ac:graphicFrameMkLst>
            <pc:docMk/>
            <pc:sldMk cId="1688431414" sldId="261"/>
            <ac:graphicFrameMk id="21" creationId="{8AD3329E-07EF-F78E-2C7E-95CA40892535}"/>
          </ac:graphicFrameMkLst>
        </pc:graphicFrameChg>
        <pc:graphicFrameChg chg="mod ord modGraphic">
          <ac:chgData name="Fajardo Vargas Gidget" userId="28dc1001-cc12-4a2c-ac39-3fea22d70858" providerId="ADAL" clId="{8563338A-9049-4732-9EDB-108EB1456153}" dt="2026-06-25T21:29:38.121" v="1913" actId="404"/>
          <ac:graphicFrameMkLst>
            <pc:docMk/>
            <pc:sldMk cId="1688431414" sldId="261"/>
            <ac:graphicFrameMk id="36" creationId="{9CBD4A8E-9C4C-E972-13FA-F54E1AC56225}"/>
          </ac:graphicFrameMkLst>
        </pc:graphicFrameChg>
        <pc:graphicFrameChg chg="mod ord modGraphic">
          <ac:chgData name="Fajardo Vargas Gidget" userId="28dc1001-cc12-4a2c-ac39-3fea22d70858" providerId="ADAL" clId="{8563338A-9049-4732-9EDB-108EB1456153}" dt="2026-06-25T21:38:55.314" v="2089" actId="14734"/>
          <ac:graphicFrameMkLst>
            <pc:docMk/>
            <pc:sldMk cId="1688431414" sldId="261"/>
            <ac:graphicFrameMk id="38" creationId="{F0B163B6-B36A-542F-30D3-3AAD18448BAC}"/>
          </ac:graphicFrameMkLst>
        </pc:graphicFrameChg>
        <pc:picChg chg="mod ord">
          <ac:chgData name="Fajardo Vargas Gidget" userId="28dc1001-cc12-4a2c-ac39-3fea22d70858" providerId="ADAL" clId="{8563338A-9049-4732-9EDB-108EB1456153}" dt="2026-06-24T17:06:44.895" v="1900" actId="14861"/>
          <ac:picMkLst>
            <pc:docMk/>
            <pc:sldMk cId="1688431414" sldId="261"/>
            <ac:picMk id="40" creationId="{07BB4631-452E-8D9C-0A5F-744050D6DF97}"/>
          </ac:picMkLst>
        </pc:picChg>
        <pc:picChg chg="mod ord">
          <ac:chgData name="Fajardo Vargas Gidget" userId="28dc1001-cc12-4a2c-ac39-3fea22d70858" providerId="ADAL" clId="{8563338A-9049-4732-9EDB-108EB1456153}" dt="2026-06-24T17:05:47.305" v="1887" actId="14100"/>
          <ac:picMkLst>
            <pc:docMk/>
            <pc:sldMk cId="1688431414" sldId="261"/>
            <ac:picMk id="42" creationId="{E73F3F37-0D53-7A67-5456-D4692B2F352A}"/>
          </ac:picMkLst>
        </pc:picChg>
        <pc:picChg chg="mod ord">
          <ac:chgData name="Fajardo Vargas Gidget" userId="28dc1001-cc12-4a2c-ac39-3fea22d70858" providerId="ADAL" clId="{8563338A-9049-4732-9EDB-108EB1456153}" dt="2026-06-24T17:06:29.501" v="1897" actId="14861"/>
          <ac:picMkLst>
            <pc:docMk/>
            <pc:sldMk cId="1688431414" sldId="261"/>
            <ac:picMk id="44" creationId="{B8FAC2E2-C0E7-3AD8-B6D3-8F624FA13174}"/>
          </ac:picMkLst>
        </pc:picChg>
      </pc:sldChg>
      <pc:sldChg chg="addSp delSp modSp add mod">
        <pc:chgData name="Fajardo Vargas Gidget" userId="28dc1001-cc12-4a2c-ac39-3fea22d70858" providerId="ADAL" clId="{8563338A-9049-4732-9EDB-108EB1456153}" dt="2026-06-25T21:37:26.886" v="2043" actId="20577"/>
        <pc:sldMkLst>
          <pc:docMk/>
          <pc:sldMk cId="962615326" sldId="262"/>
        </pc:sldMkLst>
        <pc:spChg chg="mod">
          <ac:chgData name="Fajardo Vargas Gidget" userId="28dc1001-cc12-4a2c-ac39-3fea22d70858" providerId="ADAL" clId="{8563338A-9049-4732-9EDB-108EB1456153}" dt="2026-06-24T00:29:54.968" v="1102" actId="14100"/>
          <ac:spMkLst>
            <pc:docMk/>
            <pc:sldMk cId="962615326" sldId="262"/>
            <ac:spMk id="5" creationId="{A3A8A15C-9321-C87B-C3CC-C70244DDA849}"/>
          </ac:spMkLst>
        </pc:spChg>
        <pc:spChg chg="mod">
          <ac:chgData name="Fajardo Vargas Gidget" userId="28dc1001-cc12-4a2c-ac39-3fea22d70858" providerId="ADAL" clId="{8563338A-9049-4732-9EDB-108EB1456153}" dt="2026-06-24T00:29:54.968" v="1102" actId="14100"/>
          <ac:spMkLst>
            <pc:docMk/>
            <pc:sldMk cId="962615326" sldId="262"/>
            <ac:spMk id="7" creationId="{49112A3E-E3F3-7A3A-52D3-8406685A6A7B}"/>
          </ac:spMkLst>
        </pc:spChg>
        <pc:spChg chg="mod">
          <ac:chgData name="Fajardo Vargas Gidget" userId="28dc1001-cc12-4a2c-ac39-3fea22d70858" providerId="ADAL" clId="{8563338A-9049-4732-9EDB-108EB1456153}" dt="2026-06-24T00:34:27.210" v="1241" actId="1037"/>
          <ac:spMkLst>
            <pc:docMk/>
            <pc:sldMk cId="962615326" sldId="262"/>
            <ac:spMk id="11" creationId="{87037652-DE7F-F6EA-38E7-121D268D5154}"/>
          </ac:spMkLst>
        </pc:spChg>
        <pc:spChg chg="mod">
          <ac:chgData name="Fajardo Vargas Gidget" userId="28dc1001-cc12-4a2c-ac39-3fea22d70858" providerId="ADAL" clId="{8563338A-9049-4732-9EDB-108EB1456153}" dt="2026-06-24T00:31:33.649" v="1142" actId="14100"/>
          <ac:spMkLst>
            <pc:docMk/>
            <pc:sldMk cId="962615326" sldId="262"/>
            <ac:spMk id="15" creationId="{57E7600B-D394-C0A1-CD08-C0CB9080E26D}"/>
          </ac:spMkLst>
        </pc:spChg>
        <pc:spChg chg="mod">
          <ac:chgData name="Fajardo Vargas Gidget" userId="28dc1001-cc12-4a2c-ac39-3fea22d70858" providerId="ADAL" clId="{8563338A-9049-4732-9EDB-108EB1456153}" dt="2026-06-24T00:31:49.094" v="1156" actId="1038"/>
          <ac:spMkLst>
            <pc:docMk/>
            <pc:sldMk cId="962615326" sldId="262"/>
            <ac:spMk id="17" creationId="{51D6369D-6B19-2943-E86C-EF604B17780F}"/>
          </ac:spMkLst>
        </pc:spChg>
        <pc:spChg chg="mod">
          <ac:chgData name="Fajardo Vargas Gidget" userId="28dc1001-cc12-4a2c-ac39-3fea22d70858" providerId="ADAL" clId="{8563338A-9049-4732-9EDB-108EB1456153}" dt="2026-06-24T00:32:27.679" v="1215" actId="1036"/>
          <ac:spMkLst>
            <pc:docMk/>
            <pc:sldMk cId="962615326" sldId="262"/>
            <ac:spMk id="19" creationId="{5101824C-AA2B-2CF9-7733-C7AEDF9D0A7E}"/>
          </ac:spMkLst>
        </pc:spChg>
        <pc:spChg chg="mod">
          <ac:chgData name="Fajardo Vargas Gidget" userId="28dc1001-cc12-4a2c-ac39-3fea22d70858" providerId="ADAL" clId="{8563338A-9049-4732-9EDB-108EB1456153}" dt="2026-06-24T00:31:33.649" v="1142" actId="14100"/>
          <ac:spMkLst>
            <pc:docMk/>
            <pc:sldMk cId="962615326" sldId="262"/>
            <ac:spMk id="23" creationId="{5C651E5D-CA9E-94FE-2F39-04580B3D0E76}"/>
          </ac:spMkLst>
        </pc:spChg>
        <pc:spChg chg="mod">
          <ac:chgData name="Fajardo Vargas Gidget" userId="28dc1001-cc12-4a2c-ac39-3fea22d70858" providerId="ADAL" clId="{8563338A-9049-4732-9EDB-108EB1456153}" dt="2026-06-24T00:32:27.679" v="1215" actId="1036"/>
          <ac:spMkLst>
            <pc:docMk/>
            <pc:sldMk cId="962615326" sldId="262"/>
            <ac:spMk id="25" creationId="{3E6532B5-6485-C696-67B3-DEDD04D2860E}"/>
          </ac:spMkLst>
        </pc:spChg>
        <pc:spChg chg="mod">
          <ac:chgData name="Fajardo Vargas Gidget" userId="28dc1001-cc12-4a2c-ac39-3fea22d70858" providerId="ADAL" clId="{8563338A-9049-4732-9EDB-108EB1456153}" dt="2026-06-24T02:58:54.959" v="1855" actId="403"/>
          <ac:spMkLst>
            <pc:docMk/>
            <pc:sldMk cId="962615326" sldId="262"/>
            <ac:spMk id="29" creationId="{15FD2102-D7F4-5BF5-AACE-B3410D264BF8}"/>
          </ac:spMkLst>
        </pc:spChg>
        <pc:spChg chg="mod">
          <ac:chgData name="Fajardo Vargas Gidget" userId="28dc1001-cc12-4a2c-ac39-3fea22d70858" providerId="ADAL" clId="{8563338A-9049-4732-9EDB-108EB1456153}" dt="2026-06-24T17:00:52.710" v="1866" actId="207"/>
          <ac:spMkLst>
            <pc:docMk/>
            <pc:sldMk cId="962615326" sldId="262"/>
            <ac:spMk id="34" creationId="{F6404AE2-60D4-BC88-56B9-52CE03B6C5D6}"/>
          </ac:spMkLst>
        </pc:spChg>
        <pc:graphicFrameChg chg="add mod modGraphic">
          <ac:chgData name="Fajardo Vargas Gidget" userId="28dc1001-cc12-4a2c-ac39-3fea22d70858" providerId="ADAL" clId="{8563338A-9049-4732-9EDB-108EB1456153}" dt="2026-06-25T21:37:06.894" v="2019" actId="20577"/>
          <ac:graphicFrameMkLst>
            <pc:docMk/>
            <pc:sldMk cId="962615326" sldId="262"/>
            <ac:graphicFrameMk id="4" creationId="{5C4636E6-6CC1-BBC3-7720-596BD78333B6}"/>
          </ac:graphicFrameMkLst>
        </pc:graphicFrameChg>
        <pc:graphicFrameChg chg="add mod modGraphic">
          <ac:chgData name="Fajardo Vargas Gidget" userId="28dc1001-cc12-4a2c-ac39-3fea22d70858" providerId="ADAL" clId="{8563338A-9049-4732-9EDB-108EB1456153}" dt="2026-06-25T21:37:26.886" v="2043" actId="20577"/>
          <ac:graphicFrameMkLst>
            <pc:docMk/>
            <pc:sldMk cId="962615326" sldId="262"/>
            <ac:graphicFrameMk id="8" creationId="{9D4D6BAE-5465-AFDC-9D33-B64F3D0DADF1}"/>
          </ac:graphicFrameMkLst>
        </pc:graphicFrameChg>
        <pc:picChg chg="mod">
          <ac:chgData name="Fajardo Vargas Gidget" userId="28dc1001-cc12-4a2c-ac39-3fea22d70858" providerId="ADAL" clId="{8563338A-9049-4732-9EDB-108EB1456153}" dt="2026-06-24T17:07:02.153" v="1902" actId="14861"/>
          <ac:picMkLst>
            <pc:docMk/>
            <pc:sldMk cId="962615326" sldId="262"/>
            <ac:picMk id="40" creationId="{BD4E63B3-40CE-AD76-AD8F-808784B29B51}"/>
          </ac:picMkLst>
        </pc:picChg>
        <pc:picChg chg="mod">
          <ac:chgData name="Fajardo Vargas Gidget" userId="28dc1001-cc12-4a2c-ac39-3fea22d70858" providerId="ADAL" clId="{8563338A-9049-4732-9EDB-108EB1456153}" dt="2026-06-24T17:07:09.890" v="1903" actId="14861"/>
          <ac:picMkLst>
            <pc:docMk/>
            <pc:sldMk cId="962615326" sldId="262"/>
            <ac:picMk id="44" creationId="{840753D0-288E-97DE-F6E5-5F3EB405CDD4}"/>
          </ac:picMkLst>
        </pc:picChg>
      </pc:sldChg>
      <pc:sldChg chg="addSp delSp modSp add mod">
        <pc:chgData name="Fajardo Vargas Gidget" userId="28dc1001-cc12-4a2c-ac39-3fea22d70858" providerId="ADAL" clId="{8563338A-9049-4732-9EDB-108EB1456153}" dt="2026-06-25T21:41:40.849" v="2107" actId="1076"/>
        <pc:sldMkLst>
          <pc:docMk/>
          <pc:sldMk cId="1581205905" sldId="263"/>
        </pc:sldMkLst>
        <pc:spChg chg="mod">
          <ac:chgData name="Fajardo Vargas Gidget" userId="28dc1001-cc12-4a2c-ac39-3fea22d70858" providerId="ADAL" clId="{8563338A-9049-4732-9EDB-108EB1456153}" dt="2026-06-24T00:27:02.635" v="1058" actId="14100"/>
          <ac:spMkLst>
            <pc:docMk/>
            <pc:sldMk cId="1581205905" sldId="263"/>
            <ac:spMk id="3" creationId="{060523BE-9663-E11F-6E32-090FE2023B6B}"/>
          </ac:spMkLst>
        </pc:spChg>
        <pc:spChg chg="mod">
          <ac:chgData name="Fajardo Vargas Gidget" userId="28dc1001-cc12-4a2c-ac39-3fea22d70858" providerId="ADAL" clId="{8563338A-9049-4732-9EDB-108EB1456153}" dt="2026-06-24T00:26:36.397" v="1030" actId="14100"/>
          <ac:spMkLst>
            <pc:docMk/>
            <pc:sldMk cId="1581205905" sldId="263"/>
            <ac:spMk id="5" creationId="{57C4C318-3793-FE36-A6EB-5A3AEC4010CC}"/>
          </ac:spMkLst>
        </pc:spChg>
        <pc:spChg chg="mod">
          <ac:chgData name="Fajardo Vargas Gidget" userId="28dc1001-cc12-4a2c-ac39-3fea22d70858" providerId="ADAL" clId="{8563338A-9049-4732-9EDB-108EB1456153}" dt="2026-06-24T00:26:21.254" v="1028" actId="14100"/>
          <ac:spMkLst>
            <pc:docMk/>
            <pc:sldMk cId="1581205905" sldId="263"/>
            <ac:spMk id="7" creationId="{CF56474C-3AFC-207A-8F2C-7CC72BFAB003}"/>
          </ac:spMkLst>
        </pc:spChg>
        <pc:spChg chg="mod">
          <ac:chgData name="Fajardo Vargas Gidget" userId="28dc1001-cc12-4a2c-ac39-3fea22d70858" providerId="ADAL" clId="{8563338A-9049-4732-9EDB-108EB1456153}" dt="2026-06-24T00:28:31.985" v="1082" actId="1036"/>
          <ac:spMkLst>
            <pc:docMk/>
            <pc:sldMk cId="1581205905" sldId="263"/>
            <ac:spMk id="11" creationId="{DC0BEE4B-83AA-7B9E-66CB-1FB4965BE124}"/>
          </ac:spMkLst>
        </pc:spChg>
        <pc:spChg chg="mod">
          <ac:chgData name="Fajardo Vargas Gidget" userId="28dc1001-cc12-4a2c-ac39-3fea22d70858" providerId="ADAL" clId="{8563338A-9049-4732-9EDB-108EB1456153}" dt="2026-06-24T00:37:27.088" v="1378" actId="14100"/>
          <ac:spMkLst>
            <pc:docMk/>
            <pc:sldMk cId="1581205905" sldId="263"/>
            <ac:spMk id="15" creationId="{9E6649C5-B69C-19BE-5597-133DEF05F12C}"/>
          </ac:spMkLst>
        </pc:spChg>
        <pc:spChg chg="mod">
          <ac:chgData name="Fajardo Vargas Gidget" userId="28dc1001-cc12-4a2c-ac39-3fea22d70858" providerId="ADAL" clId="{8563338A-9049-4732-9EDB-108EB1456153}" dt="2026-06-24T00:22:42.700" v="905" actId="1076"/>
          <ac:spMkLst>
            <pc:docMk/>
            <pc:sldMk cId="1581205905" sldId="263"/>
            <ac:spMk id="17" creationId="{F9F01FA4-F47F-CDF4-D7C1-703E51AD7055}"/>
          </ac:spMkLst>
        </pc:spChg>
        <pc:spChg chg="mod">
          <ac:chgData name="Fajardo Vargas Gidget" userId="28dc1001-cc12-4a2c-ac39-3fea22d70858" providerId="ADAL" clId="{8563338A-9049-4732-9EDB-108EB1456153}" dt="2026-06-24T00:23:41.547" v="954" actId="1036"/>
          <ac:spMkLst>
            <pc:docMk/>
            <pc:sldMk cId="1581205905" sldId="263"/>
            <ac:spMk id="19" creationId="{E2E56B80-2445-0FF4-4A3A-4E742F6E823D}"/>
          </ac:spMkLst>
        </pc:spChg>
        <pc:spChg chg="mod">
          <ac:chgData name="Fajardo Vargas Gidget" userId="28dc1001-cc12-4a2c-ac39-3fea22d70858" providerId="ADAL" clId="{8563338A-9049-4732-9EDB-108EB1456153}" dt="2026-06-24T00:37:33.315" v="1379" actId="14100"/>
          <ac:spMkLst>
            <pc:docMk/>
            <pc:sldMk cId="1581205905" sldId="263"/>
            <ac:spMk id="23" creationId="{DE2C5F93-5542-A2AB-6C8F-C72AFB333F4B}"/>
          </ac:spMkLst>
        </pc:spChg>
        <pc:spChg chg="mod">
          <ac:chgData name="Fajardo Vargas Gidget" userId="28dc1001-cc12-4a2c-ac39-3fea22d70858" providerId="ADAL" clId="{8563338A-9049-4732-9EDB-108EB1456153}" dt="2026-06-24T00:26:50.957" v="1056" actId="1076"/>
          <ac:spMkLst>
            <pc:docMk/>
            <pc:sldMk cId="1581205905" sldId="263"/>
            <ac:spMk id="25" creationId="{061E9E24-E93E-0E6F-03AB-B8FDF6A2E74C}"/>
          </ac:spMkLst>
        </pc:spChg>
        <pc:spChg chg="mod">
          <ac:chgData name="Fajardo Vargas Gidget" userId="28dc1001-cc12-4a2c-ac39-3fea22d70858" providerId="ADAL" clId="{8563338A-9049-4732-9EDB-108EB1456153}" dt="2026-06-24T00:37:39.487" v="1381" actId="14100"/>
          <ac:spMkLst>
            <pc:docMk/>
            <pc:sldMk cId="1581205905" sldId="263"/>
            <ac:spMk id="27" creationId="{ADA9871F-7EB2-96D2-1097-374D08EB7386}"/>
          </ac:spMkLst>
        </pc:spChg>
        <pc:spChg chg="mod">
          <ac:chgData name="Fajardo Vargas Gidget" userId="28dc1001-cc12-4a2c-ac39-3fea22d70858" providerId="ADAL" clId="{8563338A-9049-4732-9EDB-108EB1456153}" dt="2026-06-24T02:59:05.156" v="1859" actId="403"/>
          <ac:spMkLst>
            <pc:docMk/>
            <pc:sldMk cId="1581205905" sldId="263"/>
            <ac:spMk id="29" creationId="{A20ACBC6-B64F-B560-A5EF-A8A5CE7AC9F2}"/>
          </ac:spMkLst>
        </pc:spChg>
        <pc:spChg chg="mod">
          <ac:chgData name="Fajardo Vargas Gidget" userId="28dc1001-cc12-4a2c-ac39-3fea22d70858" providerId="ADAL" clId="{8563338A-9049-4732-9EDB-108EB1456153}" dt="2026-06-24T00:26:50.957" v="1056" actId="1076"/>
          <ac:spMkLst>
            <pc:docMk/>
            <pc:sldMk cId="1581205905" sldId="263"/>
            <ac:spMk id="30" creationId="{EDD01E72-4F53-E55D-A07B-4000D762AC18}"/>
          </ac:spMkLst>
        </pc:spChg>
        <pc:spChg chg="mod">
          <ac:chgData name="Fajardo Vargas Gidget" userId="28dc1001-cc12-4a2c-ac39-3fea22d70858" providerId="ADAL" clId="{8563338A-9049-4732-9EDB-108EB1456153}" dt="2026-06-24T00:36:05.094" v="1256" actId="1038"/>
          <ac:spMkLst>
            <pc:docMk/>
            <pc:sldMk cId="1581205905" sldId="263"/>
            <ac:spMk id="32" creationId="{959D46F8-004C-A911-FF46-55EB7D740CAF}"/>
          </ac:spMkLst>
        </pc:spChg>
        <pc:spChg chg="mod">
          <ac:chgData name="Fajardo Vargas Gidget" userId="28dc1001-cc12-4a2c-ac39-3fea22d70858" providerId="ADAL" clId="{8563338A-9049-4732-9EDB-108EB1456153}" dt="2026-06-24T17:01:40.116" v="1871" actId="207"/>
          <ac:spMkLst>
            <pc:docMk/>
            <pc:sldMk cId="1581205905" sldId="263"/>
            <ac:spMk id="34" creationId="{C7EDA259-A009-23D4-6A26-3A2F18A3A2B5}"/>
          </ac:spMkLst>
        </pc:spChg>
        <pc:graphicFrameChg chg="add del mod modGraphic">
          <ac:chgData name="Fajardo Vargas Gidget" userId="28dc1001-cc12-4a2c-ac39-3fea22d70858" providerId="ADAL" clId="{8563338A-9049-4732-9EDB-108EB1456153}" dt="2026-06-24T00:45:31.256" v="1488" actId="478"/>
          <ac:graphicFrameMkLst>
            <pc:docMk/>
            <pc:sldMk cId="1581205905" sldId="263"/>
            <ac:graphicFrameMk id="2" creationId="{228DEC46-FAB5-E83F-F430-273DE08ED607}"/>
          </ac:graphicFrameMkLst>
        </pc:graphicFrameChg>
        <pc:graphicFrameChg chg="mod modGraphic">
          <ac:chgData name="Fajardo Vargas Gidget" userId="28dc1001-cc12-4a2c-ac39-3fea22d70858" providerId="ADAL" clId="{8563338A-9049-4732-9EDB-108EB1456153}" dt="2026-06-25T21:41:40.849" v="2107" actId="1076"/>
          <ac:graphicFrameMkLst>
            <pc:docMk/>
            <pc:sldMk cId="1581205905" sldId="263"/>
            <ac:graphicFrameMk id="21" creationId="{18C0E6C7-41D2-8255-B49E-DAB26E15E969}"/>
          </ac:graphicFrameMkLst>
        </pc:graphicFrameChg>
        <pc:graphicFrameChg chg="mod modGraphic">
          <ac:chgData name="Fajardo Vargas Gidget" userId="28dc1001-cc12-4a2c-ac39-3fea22d70858" providerId="ADAL" clId="{8563338A-9049-4732-9EDB-108EB1456153}" dt="2026-06-25T21:41:18.106" v="2106" actId="1076"/>
          <ac:graphicFrameMkLst>
            <pc:docMk/>
            <pc:sldMk cId="1581205905" sldId="263"/>
            <ac:graphicFrameMk id="36" creationId="{87E112B4-2E24-A6B8-2F70-67A456BD8233}"/>
          </ac:graphicFrameMkLst>
        </pc:graphicFrameChg>
        <pc:graphicFrameChg chg="mod modGraphic">
          <ac:chgData name="Fajardo Vargas Gidget" userId="28dc1001-cc12-4a2c-ac39-3fea22d70858" providerId="ADAL" clId="{8563338A-9049-4732-9EDB-108EB1456153}" dt="2026-06-25T21:41:10.689" v="2105" actId="1076"/>
          <ac:graphicFrameMkLst>
            <pc:docMk/>
            <pc:sldMk cId="1581205905" sldId="263"/>
            <ac:graphicFrameMk id="38" creationId="{D694A663-8523-CD89-0B49-DDB9B2158FB6}"/>
          </ac:graphicFrameMkLst>
        </pc:graphicFrameChg>
        <pc:picChg chg="mod">
          <ac:chgData name="Fajardo Vargas Gidget" userId="28dc1001-cc12-4a2c-ac39-3fea22d70858" providerId="ADAL" clId="{8563338A-9049-4732-9EDB-108EB1456153}" dt="2026-06-25T21:40:56.349" v="2104" actId="1035"/>
          <ac:picMkLst>
            <pc:docMk/>
            <pc:sldMk cId="1581205905" sldId="263"/>
            <ac:picMk id="40" creationId="{181A684E-9DF9-66FC-8E01-1A8A8C2A779B}"/>
          </ac:picMkLst>
        </pc:picChg>
        <pc:picChg chg="mod">
          <ac:chgData name="Fajardo Vargas Gidget" userId="28dc1001-cc12-4a2c-ac39-3fea22d70858" providerId="ADAL" clId="{8563338A-9049-4732-9EDB-108EB1456153}" dt="2026-06-25T21:40:56.349" v="2104" actId="1035"/>
          <ac:picMkLst>
            <pc:docMk/>
            <pc:sldMk cId="1581205905" sldId="263"/>
            <ac:picMk id="42" creationId="{5FEB2D51-DC32-D6A9-1340-CB27AAB07BDC}"/>
          </ac:picMkLst>
        </pc:picChg>
        <pc:picChg chg="mod">
          <ac:chgData name="Fajardo Vargas Gidget" userId="28dc1001-cc12-4a2c-ac39-3fea22d70858" providerId="ADAL" clId="{8563338A-9049-4732-9EDB-108EB1456153}" dt="2026-06-25T21:40:56.349" v="2104" actId="1035"/>
          <ac:picMkLst>
            <pc:docMk/>
            <pc:sldMk cId="1581205905" sldId="263"/>
            <ac:picMk id="44" creationId="{7103E5A1-2454-10B4-B7F6-F5AA121B9A39}"/>
          </ac:picMkLst>
        </pc:picChg>
      </pc:sldChg>
      <pc:sldChg chg="addSp delSp modSp add mod">
        <pc:chgData name="Fajardo Vargas Gidget" userId="28dc1001-cc12-4a2c-ac39-3fea22d70858" providerId="ADAL" clId="{8563338A-9049-4732-9EDB-108EB1456153}" dt="2026-06-25T21:35:55.924" v="1979" actId="20577"/>
        <pc:sldMkLst>
          <pc:docMk/>
          <pc:sldMk cId="2767173704" sldId="264"/>
        </pc:sldMkLst>
        <pc:spChg chg="mod">
          <ac:chgData name="Fajardo Vargas Gidget" userId="28dc1001-cc12-4a2c-ac39-3fea22d70858" providerId="ADAL" clId="{8563338A-9049-4732-9EDB-108EB1456153}" dt="2026-06-24T00:30:04.611" v="1103" actId="14100"/>
          <ac:spMkLst>
            <pc:docMk/>
            <pc:sldMk cId="2767173704" sldId="264"/>
            <ac:spMk id="5" creationId="{5A279E37-8C77-9940-110F-F09A86049BC8}"/>
          </ac:spMkLst>
        </pc:spChg>
        <pc:spChg chg="mod">
          <ac:chgData name="Fajardo Vargas Gidget" userId="28dc1001-cc12-4a2c-ac39-3fea22d70858" providerId="ADAL" clId="{8563338A-9049-4732-9EDB-108EB1456153}" dt="2026-06-24T00:30:04.611" v="1103" actId="14100"/>
          <ac:spMkLst>
            <pc:docMk/>
            <pc:sldMk cId="2767173704" sldId="264"/>
            <ac:spMk id="7" creationId="{2BA4267A-D09E-9853-C89E-B84B2C43E8BE}"/>
          </ac:spMkLst>
        </pc:spChg>
        <pc:spChg chg="mod">
          <ac:chgData name="Fajardo Vargas Gidget" userId="28dc1001-cc12-4a2c-ac39-3fea22d70858" providerId="ADAL" clId="{8563338A-9049-4732-9EDB-108EB1456153}" dt="2026-06-24T00:34:10.881" v="1236" actId="1035"/>
          <ac:spMkLst>
            <pc:docMk/>
            <pc:sldMk cId="2767173704" sldId="264"/>
            <ac:spMk id="11" creationId="{C3042CAF-870F-DEB5-9AB6-60652B7C5301}"/>
          </ac:spMkLst>
        </pc:spChg>
        <pc:spChg chg="mod">
          <ac:chgData name="Fajardo Vargas Gidget" userId="28dc1001-cc12-4a2c-ac39-3fea22d70858" providerId="ADAL" clId="{8563338A-9049-4732-9EDB-108EB1456153}" dt="2026-06-24T00:32:12.696" v="1171" actId="14100"/>
          <ac:spMkLst>
            <pc:docMk/>
            <pc:sldMk cId="2767173704" sldId="264"/>
            <ac:spMk id="15" creationId="{9D27281E-FD55-15FF-B853-32EE1491E9FA}"/>
          </ac:spMkLst>
        </pc:spChg>
        <pc:spChg chg="mod">
          <ac:chgData name="Fajardo Vargas Gidget" userId="28dc1001-cc12-4a2c-ac39-3fea22d70858" providerId="ADAL" clId="{8563338A-9049-4732-9EDB-108EB1456153}" dt="2026-06-24T00:32:00.166" v="1169" actId="1038"/>
          <ac:spMkLst>
            <pc:docMk/>
            <pc:sldMk cId="2767173704" sldId="264"/>
            <ac:spMk id="17" creationId="{0B74BEAE-08B9-8A5C-D59F-3EBCEB94FC8D}"/>
          </ac:spMkLst>
        </pc:spChg>
        <pc:spChg chg="mod">
          <ac:chgData name="Fajardo Vargas Gidget" userId="28dc1001-cc12-4a2c-ac39-3fea22d70858" providerId="ADAL" clId="{8563338A-9049-4732-9EDB-108EB1456153}" dt="2026-06-24T00:33:00.395" v="1218" actId="1035"/>
          <ac:spMkLst>
            <pc:docMk/>
            <pc:sldMk cId="2767173704" sldId="264"/>
            <ac:spMk id="19" creationId="{52A7E5BF-B9A6-8042-590D-956EF9268B2D}"/>
          </ac:spMkLst>
        </pc:spChg>
        <pc:spChg chg="mod">
          <ac:chgData name="Fajardo Vargas Gidget" userId="28dc1001-cc12-4a2c-ac39-3fea22d70858" providerId="ADAL" clId="{8563338A-9049-4732-9EDB-108EB1456153}" dt="2026-06-24T00:32:12.696" v="1171" actId="14100"/>
          <ac:spMkLst>
            <pc:docMk/>
            <pc:sldMk cId="2767173704" sldId="264"/>
            <ac:spMk id="23" creationId="{1A6541CE-AB66-2172-AF05-3362BDC488DE}"/>
          </ac:spMkLst>
        </pc:spChg>
        <pc:spChg chg="mod">
          <ac:chgData name="Fajardo Vargas Gidget" userId="28dc1001-cc12-4a2c-ac39-3fea22d70858" providerId="ADAL" clId="{8563338A-9049-4732-9EDB-108EB1456153}" dt="2026-06-24T00:33:00.395" v="1218" actId="1035"/>
          <ac:spMkLst>
            <pc:docMk/>
            <pc:sldMk cId="2767173704" sldId="264"/>
            <ac:spMk id="25" creationId="{FAD92AA5-994B-170C-26FA-56AEE3619FE7}"/>
          </ac:spMkLst>
        </pc:spChg>
        <pc:spChg chg="mod">
          <ac:chgData name="Fajardo Vargas Gidget" userId="28dc1001-cc12-4a2c-ac39-3fea22d70858" providerId="ADAL" clId="{8563338A-9049-4732-9EDB-108EB1456153}" dt="2026-06-24T02:59:00.200" v="1857" actId="403"/>
          <ac:spMkLst>
            <pc:docMk/>
            <pc:sldMk cId="2767173704" sldId="264"/>
            <ac:spMk id="29" creationId="{94BAE541-4D16-FC9B-4804-A535241F350B}"/>
          </ac:spMkLst>
        </pc:spChg>
        <pc:spChg chg="mod">
          <ac:chgData name="Fajardo Vargas Gidget" userId="28dc1001-cc12-4a2c-ac39-3fea22d70858" providerId="ADAL" clId="{8563338A-9049-4732-9EDB-108EB1456153}" dt="2026-06-24T17:01:29.353" v="1870" actId="207"/>
          <ac:spMkLst>
            <pc:docMk/>
            <pc:sldMk cId="2767173704" sldId="264"/>
            <ac:spMk id="34" creationId="{EB8A5C0D-4181-5D33-BFD5-411A9B063887}"/>
          </ac:spMkLst>
        </pc:spChg>
        <pc:graphicFrameChg chg="add mod modGraphic">
          <ac:chgData name="Fajardo Vargas Gidget" userId="28dc1001-cc12-4a2c-ac39-3fea22d70858" providerId="ADAL" clId="{8563338A-9049-4732-9EDB-108EB1456153}" dt="2026-06-25T21:35:55.924" v="1979" actId="20577"/>
          <ac:graphicFrameMkLst>
            <pc:docMk/>
            <pc:sldMk cId="2767173704" sldId="264"/>
            <ac:graphicFrameMk id="3" creationId="{A43C6096-9CD2-9984-9260-ADD9417972AD}"/>
          </ac:graphicFrameMkLst>
        </pc:graphicFrameChg>
        <pc:graphicFrameChg chg="add mod modGraphic">
          <ac:chgData name="Fajardo Vargas Gidget" userId="28dc1001-cc12-4a2c-ac39-3fea22d70858" providerId="ADAL" clId="{8563338A-9049-4732-9EDB-108EB1456153}" dt="2026-06-25T21:30:37" v="1921" actId="403"/>
          <ac:graphicFrameMkLst>
            <pc:docMk/>
            <pc:sldMk cId="2767173704" sldId="264"/>
            <ac:graphicFrameMk id="10" creationId="{6A4C3784-B102-72B1-A9CC-0B58EF7AB816}"/>
          </ac:graphicFrameMkLst>
        </pc:graphicFrameChg>
        <pc:picChg chg="mod">
          <ac:chgData name="Fajardo Vargas Gidget" userId="28dc1001-cc12-4a2c-ac39-3fea22d70858" providerId="ADAL" clId="{8563338A-9049-4732-9EDB-108EB1456153}" dt="2026-06-24T17:07:37.807" v="1905" actId="14861"/>
          <ac:picMkLst>
            <pc:docMk/>
            <pc:sldMk cId="2767173704" sldId="264"/>
            <ac:picMk id="40" creationId="{9A06D895-1469-4032-187F-77C1B867D3AD}"/>
          </ac:picMkLst>
        </pc:picChg>
        <pc:picChg chg="mod">
          <ac:chgData name="Fajardo Vargas Gidget" userId="28dc1001-cc12-4a2c-ac39-3fea22d70858" providerId="ADAL" clId="{8563338A-9049-4732-9EDB-108EB1456153}" dt="2026-06-24T17:07:43.993" v="1906" actId="14861"/>
          <ac:picMkLst>
            <pc:docMk/>
            <pc:sldMk cId="2767173704" sldId="264"/>
            <ac:picMk id="44" creationId="{2DAD5A94-7F95-791D-BE30-2F5C4178631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b36d558d6f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b36d558d6f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587411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F7AC6-31A2-BBAF-AD0A-3640CEB2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C697A73-1FD7-33DF-A3AB-81FF703D2E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AA89334-0DF3-CDD1-CF6F-722FD44C9F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422138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CD3C1-8E78-92C5-EA10-7D6BA6EC7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909E94C-F12D-E202-A832-3E74421596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B20AFC1-7532-04A1-CAC4-5330A13C42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456315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C4FF3-034A-E333-040B-B4F9B7F3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24F1AE4-2411-2A23-47D5-4467D9C40C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9C2A900-BD3C-4C40-336A-D532A24A8D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078365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6696BCA-A0FF-E38C-4DFC-273334A19D8D}"/>
              </a:ext>
            </a:extLst>
          </p:cNvPr>
          <p:cNvSpPr/>
          <p:nvPr userDrawn="1"/>
        </p:nvSpPr>
        <p:spPr>
          <a:xfrm>
            <a:off x="192826" y="3022999"/>
            <a:ext cx="26853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>
                <a:latin typeface="Futura"/>
                <a:ea typeface="Futura"/>
                <a:cs typeface="Futura"/>
              </a:rPr>
              <a:t>SIEMPRE ALERTAS</a:t>
            </a:r>
            <a:endParaRPr lang="es-CR" sz="2400" b="1" dirty="0">
              <a:latin typeface="Futura"/>
              <a:ea typeface="Futura"/>
              <a:cs typeface="Futur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1;p14" title="2.png">
            <a:extLst>
              <a:ext uri="{FF2B5EF4-FFF2-40B4-BE49-F238E27FC236}">
                <a16:creationId xmlns:a16="http://schemas.microsoft.com/office/drawing/2014/main" id="{CA1F8DEF-3FDB-7CE9-551F-507B3FE60E8C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-9497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B31956A0-B135-E3FF-992A-2892E6E2AB2D}"/>
              </a:ext>
            </a:extLst>
          </p:cNvPr>
          <p:cNvSpPr/>
          <p:nvPr userDrawn="1"/>
        </p:nvSpPr>
        <p:spPr>
          <a:xfrm>
            <a:off x="0" y="0"/>
            <a:ext cx="2794000" cy="1028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82DEC371-8472-41E2-A465-BBA0EF3A2F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3066768" y="12027290"/>
            <a:ext cx="1796917" cy="121382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15F7438-EC19-D21A-B402-C800F2037A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39545" y="-9497"/>
            <a:ext cx="2060716" cy="1032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035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6;p13" title="image.png">
            <a:extLst>
              <a:ext uri="{FF2B5EF4-FFF2-40B4-BE49-F238E27FC236}">
                <a16:creationId xmlns:a16="http://schemas.microsoft.com/office/drawing/2014/main" id="{B11A0740-6469-7BA1-D282-79239EFE1900}"/>
              </a:ext>
            </a:extLst>
          </p:cNvPr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62225" y="9189475"/>
            <a:ext cx="1839249" cy="7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3990B59-7710-D59A-90F8-0B98F4EA392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504966" y="-452081"/>
            <a:ext cx="4053186" cy="4053186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sv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3" title="imag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62225" y="9189475"/>
            <a:ext cx="1839249" cy="75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541BF811-7E06-E0EE-D8EF-E9F58E2AB7F8}"/>
              </a:ext>
            </a:extLst>
          </p:cNvPr>
          <p:cNvSpPr/>
          <p:nvPr/>
        </p:nvSpPr>
        <p:spPr>
          <a:xfrm>
            <a:off x="3951513" y="2527160"/>
            <a:ext cx="4340213" cy="3836686"/>
          </a:xfrm>
          <a:prstGeom prst="ellipse">
            <a:avLst/>
          </a:prstGeom>
          <a:solidFill>
            <a:srgbClr val="EEB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6B3F062D-C0D5-C13A-3139-03DF392B5A3F}"/>
              </a:ext>
            </a:extLst>
          </p:cNvPr>
          <p:cNvSpPr/>
          <p:nvPr/>
        </p:nvSpPr>
        <p:spPr>
          <a:xfrm>
            <a:off x="6076607" y="6302182"/>
            <a:ext cx="2096058" cy="1860556"/>
          </a:xfrm>
          <a:prstGeom prst="ellipse">
            <a:avLst/>
          </a:prstGeom>
          <a:solidFill>
            <a:srgbClr val="0630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81938C04-B7D2-A3F9-1BEE-2FBA111F1FE1}"/>
              </a:ext>
            </a:extLst>
          </p:cNvPr>
          <p:cNvSpPr/>
          <p:nvPr/>
        </p:nvSpPr>
        <p:spPr>
          <a:xfrm>
            <a:off x="8291727" y="3917284"/>
            <a:ext cx="2599430" cy="2852924"/>
          </a:xfrm>
          <a:prstGeom prst="ellipse">
            <a:avLst/>
          </a:prstGeom>
          <a:solidFill>
            <a:srgbClr val="B9C8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EA32003-2395-C202-7998-8AA54DEBD6D6}"/>
              </a:ext>
            </a:extLst>
          </p:cNvPr>
          <p:cNvSpPr/>
          <p:nvPr/>
        </p:nvSpPr>
        <p:spPr>
          <a:xfrm>
            <a:off x="8397341" y="6903612"/>
            <a:ext cx="1551621" cy="186055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9B3F645C-9B63-8C5E-BBE5-684977A5733B}"/>
              </a:ext>
            </a:extLst>
          </p:cNvPr>
          <p:cNvSpPr/>
          <p:nvPr/>
        </p:nvSpPr>
        <p:spPr>
          <a:xfrm>
            <a:off x="10114776" y="6369717"/>
            <a:ext cx="1240191" cy="1379483"/>
          </a:xfrm>
          <a:prstGeom prst="ellipse">
            <a:avLst/>
          </a:prstGeom>
          <a:solidFill>
            <a:srgbClr val="041F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3" name="Hexágono 12">
            <a:extLst>
              <a:ext uri="{FF2B5EF4-FFF2-40B4-BE49-F238E27FC236}">
                <a16:creationId xmlns:a16="http://schemas.microsoft.com/office/drawing/2014/main" id="{274AA363-C6E0-7E8A-0490-F1D24C558210}"/>
              </a:ext>
            </a:extLst>
          </p:cNvPr>
          <p:cNvSpPr/>
          <p:nvPr/>
        </p:nvSpPr>
        <p:spPr>
          <a:xfrm rot="5400000">
            <a:off x="3625167" y="2442263"/>
            <a:ext cx="3663877" cy="3314869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2159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5" name="Hexágono 14">
            <a:extLst>
              <a:ext uri="{FF2B5EF4-FFF2-40B4-BE49-F238E27FC236}">
                <a16:creationId xmlns:a16="http://schemas.microsoft.com/office/drawing/2014/main" id="{ECED6C74-66A8-E35A-58F0-62E8FAA8DDE5}"/>
              </a:ext>
            </a:extLst>
          </p:cNvPr>
          <p:cNvSpPr/>
          <p:nvPr/>
        </p:nvSpPr>
        <p:spPr>
          <a:xfrm rot="5400000">
            <a:off x="7226677" y="3305680"/>
            <a:ext cx="2480366" cy="2408597"/>
          </a:xfrm>
          <a:prstGeom prst="hexagon">
            <a:avLst>
              <a:gd name="adj" fmla="val 25894"/>
              <a:gd name="vf" fmla="val 115470"/>
            </a:avLst>
          </a:prstGeom>
          <a:solidFill>
            <a:schemeClr val="bg1"/>
          </a:solidFill>
          <a:ln>
            <a:noFill/>
          </a:ln>
          <a:effectLst>
            <a:outerShdw blurRad="2159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7" name="Hexágono 16">
            <a:extLst>
              <a:ext uri="{FF2B5EF4-FFF2-40B4-BE49-F238E27FC236}">
                <a16:creationId xmlns:a16="http://schemas.microsoft.com/office/drawing/2014/main" id="{411603DC-C87D-BACE-1693-39BDC44DA9EF}"/>
              </a:ext>
            </a:extLst>
          </p:cNvPr>
          <p:cNvSpPr/>
          <p:nvPr/>
        </p:nvSpPr>
        <p:spPr>
          <a:xfrm rot="5400000">
            <a:off x="6037438" y="5287694"/>
            <a:ext cx="2280216" cy="2211932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2159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9" name="Hexágono 18">
            <a:extLst>
              <a:ext uri="{FF2B5EF4-FFF2-40B4-BE49-F238E27FC236}">
                <a16:creationId xmlns:a16="http://schemas.microsoft.com/office/drawing/2014/main" id="{35EBC680-21CE-4504-3375-C6AAA2288E09}"/>
              </a:ext>
            </a:extLst>
          </p:cNvPr>
          <p:cNvSpPr/>
          <p:nvPr/>
        </p:nvSpPr>
        <p:spPr>
          <a:xfrm rot="5400000">
            <a:off x="8548114" y="5293719"/>
            <a:ext cx="2201484" cy="2121151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2159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1" name="Hexágono 20">
            <a:extLst>
              <a:ext uri="{FF2B5EF4-FFF2-40B4-BE49-F238E27FC236}">
                <a16:creationId xmlns:a16="http://schemas.microsoft.com/office/drawing/2014/main" id="{3810E966-0516-FDAE-A758-610195681E51}"/>
              </a:ext>
            </a:extLst>
          </p:cNvPr>
          <p:cNvSpPr/>
          <p:nvPr/>
        </p:nvSpPr>
        <p:spPr>
          <a:xfrm rot="5400000">
            <a:off x="7353516" y="6986222"/>
            <a:ext cx="2196660" cy="2340480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2159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DD7B4A19-2EA0-7E9A-0CD5-BFEF33AF5DDD}"/>
              </a:ext>
            </a:extLst>
          </p:cNvPr>
          <p:cNvSpPr txBox="1"/>
          <p:nvPr/>
        </p:nvSpPr>
        <p:spPr>
          <a:xfrm>
            <a:off x="9671160" y="928048"/>
            <a:ext cx="7767756" cy="2800767"/>
          </a:xfrm>
          <a:prstGeom prst="rect">
            <a:avLst/>
          </a:prstGeom>
          <a:noFill/>
          <a:ln>
            <a:noFill/>
          </a:ln>
          <a:effectLst>
            <a:outerShdw dist="88900" dir="13500000" algn="br" rotWithShape="0">
              <a:prstClr val="black">
                <a:alpha val="15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8800" dirty="0">
                <a:solidFill>
                  <a:srgbClr val="041F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Capital Humano</a:t>
            </a:r>
            <a:endParaRPr kumimoji="0" lang="es-CR" sz="8800" b="0" i="0" u="none" strike="noStrike" kern="1200" cap="none" spc="0" normalizeH="0" baseline="0" noProof="0" dirty="0">
              <a:ln>
                <a:noFill/>
              </a:ln>
              <a:solidFill>
                <a:srgbClr val="041F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utura Md BT" panose="020B0602020204020303" pitchFamily="34" charset="0"/>
            </a:endParaRPr>
          </a:p>
        </p:txBody>
      </p:sp>
      <p:pic>
        <p:nvPicPr>
          <p:cNvPr id="27" name="Gráfico 26" descr="Diana con relleno sólido">
            <a:extLst>
              <a:ext uri="{FF2B5EF4-FFF2-40B4-BE49-F238E27FC236}">
                <a16:creationId xmlns:a16="http://schemas.microsoft.com/office/drawing/2014/main" id="{D6800FB2-B0EF-2DD9-A5C4-81A63DCC10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69433" y="7187425"/>
            <a:ext cx="1831986" cy="1831986"/>
          </a:xfrm>
          <a:prstGeom prst="rect">
            <a:avLst/>
          </a:prstGeom>
          <a:effectLst>
            <a:outerShdw blurRad="50800" dist="889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9" name="Hexágono 28">
            <a:extLst>
              <a:ext uri="{FF2B5EF4-FFF2-40B4-BE49-F238E27FC236}">
                <a16:creationId xmlns:a16="http://schemas.microsoft.com/office/drawing/2014/main" id="{7BC68401-6903-04D8-2942-2CFA2520EFA9}"/>
              </a:ext>
            </a:extLst>
          </p:cNvPr>
          <p:cNvSpPr/>
          <p:nvPr/>
        </p:nvSpPr>
        <p:spPr>
          <a:xfrm rot="5563422">
            <a:off x="4704705" y="6966113"/>
            <a:ext cx="2386874" cy="2554313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2159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33" name="Gráfico 32" descr="Ciclismo en compañía con relleno sólido">
            <a:extLst>
              <a:ext uri="{FF2B5EF4-FFF2-40B4-BE49-F238E27FC236}">
                <a16:creationId xmlns:a16="http://schemas.microsoft.com/office/drawing/2014/main" id="{174B2396-7213-8952-DC61-A26D4D60DB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83590" y="5270706"/>
            <a:ext cx="2110897" cy="2110897"/>
          </a:xfrm>
          <a:prstGeom prst="rect">
            <a:avLst/>
          </a:prstGeom>
          <a:effectLst>
            <a:outerShdw blurRad="50800" dist="76200" dir="10800000" algn="r" rotWithShape="0">
              <a:prstClr val="black">
                <a:alpha val="45000"/>
              </a:prstClr>
            </a:outerShdw>
          </a:effectLst>
        </p:spPr>
      </p:pic>
      <p:sp>
        <p:nvSpPr>
          <p:cNvPr id="35" name="Hexágono 34">
            <a:extLst>
              <a:ext uri="{FF2B5EF4-FFF2-40B4-BE49-F238E27FC236}">
                <a16:creationId xmlns:a16="http://schemas.microsoft.com/office/drawing/2014/main" id="{DACDA42C-7DA2-3199-C5DD-8D12F57731E7}"/>
              </a:ext>
            </a:extLst>
          </p:cNvPr>
          <p:cNvSpPr/>
          <p:nvPr/>
        </p:nvSpPr>
        <p:spPr>
          <a:xfrm rot="5400000">
            <a:off x="9651101" y="7350714"/>
            <a:ext cx="1132342" cy="984320"/>
          </a:xfrm>
          <a:prstGeom prst="hexagon">
            <a:avLst/>
          </a:prstGeom>
          <a:solidFill>
            <a:schemeClr val="bg1"/>
          </a:solidFill>
          <a:ln>
            <a:noFill/>
          </a:ln>
          <a:effectLst>
            <a:outerShdw blurRad="2159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01D614E-B9C3-3775-6EA4-B8A68679DA33}"/>
              </a:ext>
            </a:extLst>
          </p:cNvPr>
          <p:cNvSpPr/>
          <p:nvPr/>
        </p:nvSpPr>
        <p:spPr>
          <a:xfrm>
            <a:off x="4016763" y="3268836"/>
            <a:ext cx="284723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Proceso de Reclutamiento y Selección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B8FC9467-5919-859C-68D2-8E76A26E83A2}"/>
              </a:ext>
            </a:extLst>
          </p:cNvPr>
          <p:cNvSpPr/>
          <p:nvPr/>
        </p:nvSpPr>
        <p:spPr>
          <a:xfrm>
            <a:off x="3993985" y="529086"/>
            <a:ext cx="11730428" cy="1600438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400" b="1" cap="none" spc="0" dirty="0">
                <a:ln/>
                <a:solidFill>
                  <a:srgbClr val="041F82"/>
                </a:solidFill>
              </a:rPr>
              <a:t>Cantidad de </a:t>
            </a:r>
            <a:r>
              <a:rPr lang="es-ES" sz="4400" b="1" dirty="0">
                <a:ln/>
                <a:solidFill>
                  <a:srgbClr val="041F82"/>
                </a:solidFill>
              </a:rPr>
              <a:t>concursos realizados en el </a:t>
            </a:r>
            <a:r>
              <a:rPr lang="es-ES" sz="5400" b="1" dirty="0">
                <a:ln/>
                <a:solidFill>
                  <a:srgbClr val="041F82"/>
                </a:solidFill>
              </a:rPr>
              <a:t>2022</a:t>
            </a:r>
            <a:endParaRPr lang="es-ES" sz="4400" b="1" cap="none" spc="0" dirty="0">
              <a:ln/>
              <a:solidFill>
                <a:srgbClr val="041F82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7BDFFE9-9AE2-8D5C-72AF-B1B66D4C04D4}"/>
              </a:ext>
            </a:extLst>
          </p:cNvPr>
          <p:cNvSpPr/>
          <p:nvPr/>
        </p:nvSpPr>
        <p:spPr>
          <a:xfrm>
            <a:off x="13588054" y="2192568"/>
            <a:ext cx="2551828" cy="6606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DE00CEA-C05B-779A-392C-BD5A6E24FD14}"/>
              </a:ext>
            </a:extLst>
          </p:cNvPr>
          <p:cNvSpPr/>
          <p:nvPr/>
        </p:nvSpPr>
        <p:spPr>
          <a:xfrm>
            <a:off x="8913738" y="2235934"/>
            <a:ext cx="2552400" cy="6606000"/>
          </a:xfrm>
          <a:prstGeom prst="rect">
            <a:avLst/>
          </a:prstGeom>
          <a:solidFill>
            <a:srgbClr val="041F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52F8476-7BDD-AFDE-C375-A609582DD018}"/>
              </a:ext>
            </a:extLst>
          </p:cNvPr>
          <p:cNvSpPr/>
          <p:nvPr/>
        </p:nvSpPr>
        <p:spPr>
          <a:xfrm>
            <a:off x="4253946" y="2235934"/>
            <a:ext cx="2552400" cy="6606000"/>
          </a:xfrm>
          <a:prstGeom prst="rect">
            <a:avLst/>
          </a:prstGeom>
          <a:solidFill>
            <a:srgbClr val="C0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B031EDB8-FF03-747E-0BE5-B8E899ABBD10}"/>
              </a:ext>
            </a:extLst>
          </p:cNvPr>
          <p:cNvSpPr/>
          <p:nvPr/>
        </p:nvSpPr>
        <p:spPr>
          <a:xfrm>
            <a:off x="1835502" y="1975636"/>
            <a:ext cx="508938" cy="74320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innerShdw blurRad="63500" dist="2286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1F143D5-3801-6286-B281-048DAC021D5F}"/>
              </a:ext>
            </a:extLst>
          </p:cNvPr>
          <p:cNvSpPr/>
          <p:nvPr/>
        </p:nvSpPr>
        <p:spPr>
          <a:xfrm rot="293219">
            <a:off x="692887" y="2736679"/>
            <a:ext cx="15042240" cy="390373"/>
          </a:xfrm>
          <a:prstGeom prst="rect">
            <a:avLst/>
          </a:prstGeom>
          <a:gradFill flip="none" rotWithShape="1">
            <a:gsLst>
              <a:gs pos="88000">
                <a:schemeClr val="tx1">
                  <a:lumMod val="50000"/>
                  <a:lumOff val="50000"/>
                  <a:alpha val="51000"/>
                </a:schemeClr>
              </a:gs>
              <a:gs pos="64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50800"/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241F091D-90FE-0DCD-BE44-27E33BE7453D}"/>
              </a:ext>
            </a:extLst>
          </p:cNvPr>
          <p:cNvSpPr/>
          <p:nvPr/>
        </p:nvSpPr>
        <p:spPr>
          <a:xfrm>
            <a:off x="2441609" y="9693194"/>
            <a:ext cx="3276014" cy="225811"/>
          </a:xfrm>
          <a:prstGeom prst="ellipse">
            <a:avLst/>
          </a:prstGeom>
          <a:gradFill flip="none" rotWithShape="1">
            <a:gsLst>
              <a:gs pos="78000">
                <a:schemeClr val="bg1">
                  <a:lumMod val="75000"/>
                  <a:alpha val="63000"/>
                </a:schemeClr>
              </a:gs>
              <a:gs pos="8000">
                <a:schemeClr val="tx1"/>
              </a:gs>
            </a:gsLst>
            <a:lin ang="0" scaled="1"/>
            <a:tileRect/>
          </a:gradFill>
          <a:ln>
            <a:noFill/>
          </a:ln>
          <a:effectLst>
            <a:softEdge rad="38100"/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68981E59-9F9E-EAD3-E652-908B7A9AF5F2}"/>
              </a:ext>
            </a:extLst>
          </p:cNvPr>
          <p:cNvSpPr/>
          <p:nvPr/>
        </p:nvSpPr>
        <p:spPr>
          <a:xfrm>
            <a:off x="7128414" y="9693195"/>
            <a:ext cx="3276014" cy="225811"/>
          </a:xfrm>
          <a:prstGeom prst="ellipse">
            <a:avLst/>
          </a:prstGeom>
          <a:gradFill flip="none" rotWithShape="1">
            <a:gsLst>
              <a:gs pos="78000">
                <a:schemeClr val="bg1">
                  <a:lumMod val="75000"/>
                  <a:alpha val="63000"/>
                </a:schemeClr>
              </a:gs>
              <a:gs pos="8000">
                <a:schemeClr val="tx1"/>
              </a:gs>
            </a:gsLst>
            <a:lin ang="0" scaled="1"/>
            <a:tileRect/>
          </a:gradFill>
          <a:ln>
            <a:noFill/>
          </a:ln>
          <a:effectLst>
            <a:softEdge rad="38100"/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4516762A-E16F-D9DE-A1EB-627600E8D604}"/>
              </a:ext>
            </a:extLst>
          </p:cNvPr>
          <p:cNvSpPr/>
          <p:nvPr/>
        </p:nvSpPr>
        <p:spPr>
          <a:xfrm>
            <a:off x="11762444" y="9693195"/>
            <a:ext cx="3276014" cy="225811"/>
          </a:xfrm>
          <a:prstGeom prst="ellipse">
            <a:avLst/>
          </a:prstGeom>
          <a:gradFill flip="none" rotWithShape="1">
            <a:gsLst>
              <a:gs pos="78000">
                <a:schemeClr val="bg1">
                  <a:lumMod val="75000"/>
                  <a:alpha val="63000"/>
                </a:schemeClr>
              </a:gs>
              <a:gs pos="8000">
                <a:schemeClr val="tx1"/>
              </a:gs>
            </a:gsLst>
            <a:lin ang="0" scaled="1"/>
            <a:tileRect/>
          </a:gradFill>
          <a:ln>
            <a:noFill/>
          </a:ln>
          <a:effectLst>
            <a:softEdge rad="38100"/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980E8D1C-EA1E-527A-D851-7F879FA984B7}"/>
              </a:ext>
            </a:extLst>
          </p:cNvPr>
          <p:cNvSpPr/>
          <p:nvPr/>
        </p:nvSpPr>
        <p:spPr>
          <a:xfrm>
            <a:off x="438632" y="2181342"/>
            <a:ext cx="14758468" cy="391885"/>
          </a:xfrm>
          <a:prstGeom prst="rect">
            <a:avLst/>
          </a:prstGeom>
          <a:gradFill flip="none" rotWithShape="1">
            <a:gsLst>
              <a:gs pos="43000">
                <a:schemeClr val="bg1">
                  <a:lumMod val="95000"/>
                </a:schemeClr>
              </a:gs>
              <a:gs pos="66104">
                <a:schemeClr val="bg1">
                  <a:lumMod val="65000"/>
                </a:schemeClr>
              </a:gs>
              <a:gs pos="88000">
                <a:schemeClr val="tx1">
                  <a:lumMod val="65000"/>
                  <a:lumOff val="35000"/>
                </a:schemeClr>
              </a:gs>
              <a:gs pos="32000">
                <a:schemeClr val="bg1"/>
              </a:gs>
              <a:gs pos="9000">
                <a:schemeClr val="tx2"/>
              </a:gs>
            </a:gsLst>
            <a:lin ang="5400000" scaled="1"/>
            <a:tileRect/>
          </a:gradFill>
          <a:ln>
            <a:noFill/>
          </a:ln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F1C42B28-EF84-BB3C-33AE-AE304FD1EC4B}"/>
              </a:ext>
            </a:extLst>
          </p:cNvPr>
          <p:cNvSpPr/>
          <p:nvPr/>
        </p:nvSpPr>
        <p:spPr>
          <a:xfrm>
            <a:off x="15977003" y="2181342"/>
            <a:ext cx="475495" cy="46619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1280C597-E394-5466-10AB-80ACC56418AF}"/>
              </a:ext>
            </a:extLst>
          </p:cNvPr>
          <p:cNvSpPr/>
          <p:nvPr/>
        </p:nvSpPr>
        <p:spPr>
          <a:xfrm>
            <a:off x="2268174" y="2181342"/>
            <a:ext cx="4582800" cy="7560000"/>
          </a:xfrm>
          <a:custGeom>
            <a:avLst/>
            <a:gdLst>
              <a:gd name="connsiteX0" fmla="*/ 588398 w 2304115"/>
              <a:gd name="connsiteY0" fmla="*/ 0 h 3519376"/>
              <a:gd name="connsiteX1" fmla="*/ 2304115 w 2304115"/>
              <a:gd name="connsiteY1" fmla="*/ 0 h 3519376"/>
              <a:gd name="connsiteX2" fmla="*/ 1840661 w 2304115"/>
              <a:gd name="connsiteY2" fmla="*/ 249866 h 3519376"/>
              <a:gd name="connsiteX3" fmla="*/ 1840661 w 2304115"/>
              <a:gd name="connsiteY3" fmla="*/ 3519376 h 3519376"/>
              <a:gd name="connsiteX4" fmla="*/ 1815018 w 2304115"/>
              <a:gd name="connsiteY4" fmla="*/ 3519376 h 3519376"/>
              <a:gd name="connsiteX5" fmla="*/ 907509 w 2304115"/>
              <a:gd name="connsiteY5" fmla="*/ 3112812 h 3519376"/>
              <a:gd name="connsiteX6" fmla="*/ 18373 w 2304115"/>
              <a:gd name="connsiteY6" fmla="*/ 3511145 h 3519376"/>
              <a:gd name="connsiteX7" fmla="*/ 11954 w 2304115"/>
              <a:gd name="connsiteY7" fmla="*/ 3499998 h 3519376"/>
              <a:gd name="connsiteX8" fmla="*/ 0 w 2304115"/>
              <a:gd name="connsiteY8" fmla="*/ 3436065 h 3519376"/>
              <a:gd name="connsiteX9" fmla="*/ 0 w 2304115"/>
              <a:gd name="connsiteY9" fmla="*/ 317228 h 3519376"/>
              <a:gd name="connsiteX10" fmla="*/ 588398 w 2304115"/>
              <a:gd name="connsiteY10" fmla="*/ 0 h 3519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4115" h="3519376">
                <a:moveTo>
                  <a:pt x="588398" y="0"/>
                </a:moveTo>
                <a:lnTo>
                  <a:pt x="2304115" y="0"/>
                </a:lnTo>
                <a:cubicBezTo>
                  <a:pt x="2048157" y="0"/>
                  <a:pt x="1840661" y="111869"/>
                  <a:pt x="1840661" y="249866"/>
                </a:cubicBezTo>
                <a:lnTo>
                  <a:pt x="1840661" y="3519376"/>
                </a:lnTo>
                <a:lnTo>
                  <a:pt x="1815018" y="3519376"/>
                </a:lnTo>
                <a:lnTo>
                  <a:pt x="907509" y="3112812"/>
                </a:lnTo>
                <a:lnTo>
                  <a:pt x="18373" y="3511145"/>
                </a:lnTo>
                <a:lnTo>
                  <a:pt x="11954" y="3499998"/>
                </a:lnTo>
                <a:cubicBezTo>
                  <a:pt x="4116" y="3479347"/>
                  <a:pt x="0" y="3457965"/>
                  <a:pt x="0" y="3436065"/>
                </a:cubicBezTo>
                <a:lnTo>
                  <a:pt x="0" y="317228"/>
                </a:lnTo>
                <a:cubicBezTo>
                  <a:pt x="0" y="142028"/>
                  <a:pt x="263435" y="0"/>
                  <a:pt x="588398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FFFF00"/>
              </a:gs>
              <a:gs pos="71000">
                <a:srgbClr val="EEB5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R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FE49084-CC98-55D6-8941-540156668B9D}"/>
              </a:ext>
            </a:extLst>
          </p:cNvPr>
          <p:cNvSpPr txBox="1"/>
          <p:nvPr/>
        </p:nvSpPr>
        <p:spPr>
          <a:xfrm>
            <a:off x="3121790" y="2943109"/>
            <a:ext cx="2367973" cy="398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000" b="1" dirty="0"/>
              <a:t>Concurso Mixto</a:t>
            </a:r>
          </a:p>
        </p:txBody>
      </p:sp>
      <p:graphicFrame>
        <p:nvGraphicFramePr>
          <p:cNvPr id="21" name="Tabla 20">
            <a:extLst>
              <a:ext uri="{FF2B5EF4-FFF2-40B4-BE49-F238E27FC236}">
                <a16:creationId xmlns:a16="http://schemas.microsoft.com/office/drawing/2014/main" id="{8AD3329E-07EF-F78E-2C7E-95CA408925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398621"/>
              </p:ext>
            </p:extLst>
          </p:nvPr>
        </p:nvGraphicFramePr>
        <p:xfrm>
          <a:off x="2360557" y="3751636"/>
          <a:ext cx="3521544" cy="2894824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954880">
                  <a:extLst>
                    <a:ext uri="{9D8B030D-6E8A-4147-A177-3AD203B41FA5}">
                      <a16:colId xmlns:a16="http://schemas.microsoft.com/office/drawing/2014/main" val="2488730195"/>
                    </a:ext>
                  </a:extLst>
                </a:gridCol>
                <a:gridCol w="1497184">
                  <a:extLst>
                    <a:ext uri="{9D8B030D-6E8A-4147-A177-3AD203B41FA5}">
                      <a16:colId xmlns:a16="http://schemas.microsoft.com/office/drawing/2014/main" val="3815347867"/>
                    </a:ext>
                  </a:extLst>
                </a:gridCol>
                <a:gridCol w="1069480">
                  <a:extLst>
                    <a:ext uri="{9D8B030D-6E8A-4147-A177-3AD203B41FA5}">
                      <a16:colId xmlns:a16="http://schemas.microsoft.com/office/drawing/2014/main" val="4201804062"/>
                    </a:ext>
                  </a:extLst>
                </a:gridCol>
              </a:tblGrid>
              <a:tr h="446608"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Numero</a:t>
                      </a:r>
                      <a:endParaRPr lang="es-C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Puesto </a:t>
                      </a:r>
                      <a:endParaRPr lang="es-C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Resultado 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634334"/>
                  </a:ext>
                </a:extLst>
              </a:tr>
              <a:tr h="674586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001-2022</a:t>
                      </a:r>
                      <a:endParaRPr lang="es-C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Gestor de Contratos Administrativos 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Nombrado 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9337725"/>
                  </a:ext>
                </a:extLst>
              </a:tr>
              <a:tr h="672527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002-2022</a:t>
                      </a:r>
                      <a:endParaRPr lang="es-C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Asistente Administrativo 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Nombrado 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4930099"/>
                  </a:ext>
                </a:extLst>
              </a:tr>
              <a:tr h="555192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003-2022</a:t>
                      </a:r>
                      <a:endParaRPr lang="es-C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Auditor Interno 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Nombrado 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1384633"/>
                  </a:ext>
                </a:extLst>
              </a:tr>
              <a:tr h="545911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004-2022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OPSE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Nombrado 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351119928"/>
                  </a:ext>
                </a:extLst>
              </a:tr>
            </a:tbl>
          </a:graphicData>
        </a:graphic>
      </p:graphicFrame>
      <p:pic>
        <p:nvPicPr>
          <p:cNvPr id="40" name="Gráfico 39" descr="Seguir con relleno sólido">
            <a:extLst>
              <a:ext uri="{FF2B5EF4-FFF2-40B4-BE49-F238E27FC236}">
                <a16:creationId xmlns:a16="http://schemas.microsoft.com/office/drawing/2014/main" id="{07BB4631-452E-8D9C-0A5F-744050D6DF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4439" y="2785237"/>
            <a:ext cx="900000" cy="900000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27" name="Forma libre: forma 26">
            <a:extLst>
              <a:ext uri="{FF2B5EF4-FFF2-40B4-BE49-F238E27FC236}">
                <a16:creationId xmlns:a16="http://schemas.microsoft.com/office/drawing/2014/main" id="{74443893-86DF-EA51-A6D4-DA7603002C5D}"/>
              </a:ext>
            </a:extLst>
          </p:cNvPr>
          <p:cNvSpPr/>
          <p:nvPr/>
        </p:nvSpPr>
        <p:spPr>
          <a:xfrm>
            <a:off x="11584144" y="2185547"/>
            <a:ext cx="4580841" cy="7560000"/>
          </a:xfrm>
          <a:custGeom>
            <a:avLst/>
            <a:gdLst>
              <a:gd name="connsiteX0" fmla="*/ 588398 w 2304115"/>
              <a:gd name="connsiteY0" fmla="*/ 0 h 3519376"/>
              <a:gd name="connsiteX1" fmla="*/ 2304115 w 2304115"/>
              <a:gd name="connsiteY1" fmla="*/ 0 h 3519376"/>
              <a:gd name="connsiteX2" fmla="*/ 1840661 w 2304115"/>
              <a:gd name="connsiteY2" fmla="*/ 249866 h 3519376"/>
              <a:gd name="connsiteX3" fmla="*/ 1840661 w 2304115"/>
              <a:gd name="connsiteY3" fmla="*/ 3519376 h 3519376"/>
              <a:gd name="connsiteX4" fmla="*/ 1815018 w 2304115"/>
              <a:gd name="connsiteY4" fmla="*/ 3519376 h 3519376"/>
              <a:gd name="connsiteX5" fmla="*/ 907509 w 2304115"/>
              <a:gd name="connsiteY5" fmla="*/ 3112812 h 3519376"/>
              <a:gd name="connsiteX6" fmla="*/ 18373 w 2304115"/>
              <a:gd name="connsiteY6" fmla="*/ 3511145 h 3519376"/>
              <a:gd name="connsiteX7" fmla="*/ 11954 w 2304115"/>
              <a:gd name="connsiteY7" fmla="*/ 3499998 h 3519376"/>
              <a:gd name="connsiteX8" fmla="*/ 0 w 2304115"/>
              <a:gd name="connsiteY8" fmla="*/ 3436065 h 3519376"/>
              <a:gd name="connsiteX9" fmla="*/ 0 w 2304115"/>
              <a:gd name="connsiteY9" fmla="*/ 317228 h 3519376"/>
              <a:gd name="connsiteX10" fmla="*/ 588398 w 2304115"/>
              <a:gd name="connsiteY10" fmla="*/ 0 h 3519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4115" h="3519376">
                <a:moveTo>
                  <a:pt x="588398" y="0"/>
                </a:moveTo>
                <a:lnTo>
                  <a:pt x="2304115" y="0"/>
                </a:lnTo>
                <a:cubicBezTo>
                  <a:pt x="2048157" y="0"/>
                  <a:pt x="1840661" y="111869"/>
                  <a:pt x="1840661" y="249866"/>
                </a:cubicBezTo>
                <a:lnTo>
                  <a:pt x="1840661" y="3519376"/>
                </a:lnTo>
                <a:lnTo>
                  <a:pt x="1815018" y="3519376"/>
                </a:lnTo>
                <a:lnTo>
                  <a:pt x="907509" y="3112812"/>
                </a:lnTo>
                <a:lnTo>
                  <a:pt x="18373" y="3511145"/>
                </a:lnTo>
                <a:lnTo>
                  <a:pt x="11954" y="3499998"/>
                </a:lnTo>
                <a:cubicBezTo>
                  <a:pt x="4116" y="3479347"/>
                  <a:pt x="0" y="3457965"/>
                  <a:pt x="0" y="3436065"/>
                </a:cubicBezTo>
                <a:lnTo>
                  <a:pt x="0" y="317228"/>
                </a:lnTo>
                <a:cubicBezTo>
                  <a:pt x="0" y="142028"/>
                  <a:pt x="263435" y="0"/>
                  <a:pt x="588398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R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9FB2B042-E705-126B-7393-310203DCB956}"/>
              </a:ext>
            </a:extLst>
          </p:cNvPr>
          <p:cNvSpPr/>
          <p:nvPr/>
        </p:nvSpPr>
        <p:spPr>
          <a:xfrm>
            <a:off x="6912747" y="2235934"/>
            <a:ext cx="4582800" cy="7560000"/>
          </a:xfrm>
          <a:custGeom>
            <a:avLst/>
            <a:gdLst>
              <a:gd name="connsiteX0" fmla="*/ 588398 w 2304115"/>
              <a:gd name="connsiteY0" fmla="*/ 0 h 3519376"/>
              <a:gd name="connsiteX1" fmla="*/ 2304115 w 2304115"/>
              <a:gd name="connsiteY1" fmla="*/ 0 h 3519376"/>
              <a:gd name="connsiteX2" fmla="*/ 1840661 w 2304115"/>
              <a:gd name="connsiteY2" fmla="*/ 249866 h 3519376"/>
              <a:gd name="connsiteX3" fmla="*/ 1840661 w 2304115"/>
              <a:gd name="connsiteY3" fmla="*/ 3519376 h 3519376"/>
              <a:gd name="connsiteX4" fmla="*/ 1815018 w 2304115"/>
              <a:gd name="connsiteY4" fmla="*/ 3519376 h 3519376"/>
              <a:gd name="connsiteX5" fmla="*/ 907509 w 2304115"/>
              <a:gd name="connsiteY5" fmla="*/ 3112812 h 3519376"/>
              <a:gd name="connsiteX6" fmla="*/ 18373 w 2304115"/>
              <a:gd name="connsiteY6" fmla="*/ 3511145 h 3519376"/>
              <a:gd name="connsiteX7" fmla="*/ 11954 w 2304115"/>
              <a:gd name="connsiteY7" fmla="*/ 3499998 h 3519376"/>
              <a:gd name="connsiteX8" fmla="*/ 0 w 2304115"/>
              <a:gd name="connsiteY8" fmla="*/ 3436065 h 3519376"/>
              <a:gd name="connsiteX9" fmla="*/ 0 w 2304115"/>
              <a:gd name="connsiteY9" fmla="*/ 317228 h 3519376"/>
              <a:gd name="connsiteX10" fmla="*/ 588398 w 2304115"/>
              <a:gd name="connsiteY10" fmla="*/ 0 h 3519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4115" h="3519376">
                <a:moveTo>
                  <a:pt x="588398" y="0"/>
                </a:moveTo>
                <a:lnTo>
                  <a:pt x="2304115" y="0"/>
                </a:lnTo>
                <a:cubicBezTo>
                  <a:pt x="2048157" y="0"/>
                  <a:pt x="1840661" y="111869"/>
                  <a:pt x="1840661" y="249866"/>
                </a:cubicBezTo>
                <a:lnTo>
                  <a:pt x="1840661" y="3519376"/>
                </a:lnTo>
                <a:lnTo>
                  <a:pt x="1815018" y="3519376"/>
                </a:lnTo>
                <a:lnTo>
                  <a:pt x="907509" y="3112812"/>
                </a:lnTo>
                <a:lnTo>
                  <a:pt x="18373" y="3511145"/>
                </a:lnTo>
                <a:lnTo>
                  <a:pt x="11954" y="3499998"/>
                </a:lnTo>
                <a:cubicBezTo>
                  <a:pt x="4116" y="3479347"/>
                  <a:pt x="0" y="3457965"/>
                  <a:pt x="0" y="3436065"/>
                </a:cubicBezTo>
                <a:lnTo>
                  <a:pt x="0" y="317228"/>
                </a:lnTo>
                <a:cubicBezTo>
                  <a:pt x="0" y="142028"/>
                  <a:pt x="263435" y="0"/>
                  <a:pt x="588398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B9C8FD"/>
              </a:gs>
              <a:gs pos="72000">
                <a:srgbClr val="0630CC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R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302772C0-5D99-AF70-36C3-370A2761B01C}"/>
              </a:ext>
            </a:extLst>
          </p:cNvPr>
          <p:cNvSpPr txBox="1"/>
          <p:nvPr/>
        </p:nvSpPr>
        <p:spPr>
          <a:xfrm>
            <a:off x="7800803" y="2944603"/>
            <a:ext cx="2367973" cy="398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000" b="1" dirty="0">
                <a:solidFill>
                  <a:schemeClr val="bg1"/>
                </a:solidFill>
              </a:rPr>
              <a:t>Concurso Interno</a:t>
            </a:r>
          </a:p>
        </p:txBody>
      </p:sp>
      <p:graphicFrame>
        <p:nvGraphicFramePr>
          <p:cNvPr id="38" name="Tabla 37">
            <a:extLst>
              <a:ext uri="{FF2B5EF4-FFF2-40B4-BE49-F238E27FC236}">
                <a16:creationId xmlns:a16="http://schemas.microsoft.com/office/drawing/2014/main" id="{F0B163B6-B36A-542F-30D3-3AAD18448B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092204"/>
              </p:ext>
            </p:extLst>
          </p:nvPr>
        </p:nvGraphicFramePr>
        <p:xfrm>
          <a:off x="6962948" y="3714834"/>
          <a:ext cx="3398123" cy="1798862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935584">
                  <a:extLst>
                    <a:ext uri="{9D8B030D-6E8A-4147-A177-3AD203B41FA5}">
                      <a16:colId xmlns:a16="http://schemas.microsoft.com/office/drawing/2014/main" val="2488730195"/>
                    </a:ext>
                  </a:extLst>
                </a:gridCol>
                <a:gridCol w="1493549">
                  <a:extLst>
                    <a:ext uri="{9D8B030D-6E8A-4147-A177-3AD203B41FA5}">
                      <a16:colId xmlns:a16="http://schemas.microsoft.com/office/drawing/2014/main" val="3815347867"/>
                    </a:ext>
                  </a:extLst>
                </a:gridCol>
                <a:gridCol w="968990">
                  <a:extLst>
                    <a:ext uri="{9D8B030D-6E8A-4147-A177-3AD203B41FA5}">
                      <a16:colId xmlns:a16="http://schemas.microsoft.com/office/drawing/2014/main" val="4201804062"/>
                    </a:ext>
                  </a:extLst>
                </a:gridCol>
              </a:tblGrid>
              <a:tr h="439865"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Numero</a:t>
                      </a:r>
                      <a:endParaRPr lang="es-C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Puesto </a:t>
                      </a:r>
                      <a:endParaRPr lang="es-CR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Resultado 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634334"/>
                  </a:ext>
                </a:extLst>
              </a:tr>
              <a:tr h="676608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001-2022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OPSE/Plaza 48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Cerrado 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9337725"/>
                  </a:ext>
                </a:extLst>
              </a:tr>
              <a:tr h="682389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002-2022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OPSE/Plaza 48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Cerrado 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064930099"/>
                  </a:ext>
                </a:extLst>
              </a:tr>
            </a:tbl>
          </a:graphicData>
        </a:graphic>
      </p:graphicFrame>
      <p:pic>
        <p:nvPicPr>
          <p:cNvPr id="44" name="Gráfico 43" descr="Seguir con relleno sólido">
            <a:extLst>
              <a:ext uri="{FF2B5EF4-FFF2-40B4-BE49-F238E27FC236}">
                <a16:creationId xmlns:a16="http://schemas.microsoft.com/office/drawing/2014/main" id="{B8FAC2E2-C0E7-3AD8-B6D3-8F624FA131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74759" y="2772035"/>
            <a:ext cx="900000" cy="900000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C6B0D58A-BE72-56DA-DB5C-0D6E2DF1DC64}"/>
              </a:ext>
            </a:extLst>
          </p:cNvPr>
          <p:cNvSpPr txBox="1"/>
          <p:nvPr/>
        </p:nvSpPr>
        <p:spPr>
          <a:xfrm>
            <a:off x="12470206" y="2872074"/>
            <a:ext cx="25453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000" b="1" dirty="0"/>
              <a:t>Concurso Externo</a:t>
            </a:r>
          </a:p>
        </p:txBody>
      </p:sp>
      <p:graphicFrame>
        <p:nvGraphicFramePr>
          <p:cNvPr id="36" name="Tabla 35">
            <a:extLst>
              <a:ext uri="{FF2B5EF4-FFF2-40B4-BE49-F238E27FC236}">
                <a16:creationId xmlns:a16="http://schemas.microsoft.com/office/drawing/2014/main" id="{9CBD4A8E-9C4C-E972-13FA-F54E1AC562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363762"/>
              </p:ext>
            </p:extLst>
          </p:nvPr>
        </p:nvGraphicFramePr>
        <p:xfrm>
          <a:off x="11849378" y="3714834"/>
          <a:ext cx="3102147" cy="179024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897631">
                  <a:extLst>
                    <a:ext uri="{9D8B030D-6E8A-4147-A177-3AD203B41FA5}">
                      <a16:colId xmlns:a16="http://schemas.microsoft.com/office/drawing/2014/main" val="2488730195"/>
                    </a:ext>
                  </a:extLst>
                </a:gridCol>
                <a:gridCol w="1258174">
                  <a:extLst>
                    <a:ext uri="{9D8B030D-6E8A-4147-A177-3AD203B41FA5}">
                      <a16:colId xmlns:a16="http://schemas.microsoft.com/office/drawing/2014/main" val="3815347867"/>
                    </a:ext>
                  </a:extLst>
                </a:gridCol>
                <a:gridCol w="946342">
                  <a:extLst>
                    <a:ext uri="{9D8B030D-6E8A-4147-A177-3AD203B41FA5}">
                      <a16:colId xmlns:a16="http://schemas.microsoft.com/office/drawing/2014/main" val="4201804062"/>
                    </a:ext>
                  </a:extLst>
                </a:gridCol>
              </a:tblGrid>
              <a:tr h="390314"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Numero</a:t>
                      </a:r>
                      <a:endParaRPr lang="es-C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Puesto </a:t>
                      </a:r>
                      <a:endParaRPr lang="es-C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Resultado</a:t>
                      </a:r>
                      <a:r>
                        <a:rPr lang="es-C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s-C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634334"/>
                  </a:ext>
                </a:extLst>
              </a:tr>
              <a:tr h="699963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001-2022</a:t>
                      </a:r>
                      <a:endParaRPr lang="es-C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OPSE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Cerrado </a:t>
                      </a:r>
                      <a:endParaRPr lang="es-C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9337725"/>
                  </a:ext>
                </a:extLst>
              </a:tr>
              <a:tr h="699963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002-2022</a:t>
                      </a:r>
                      <a:endParaRPr lang="es-CR" sz="1200" b="1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OPSE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Cerrado 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064930099"/>
                  </a:ext>
                </a:extLst>
              </a:tr>
            </a:tbl>
          </a:graphicData>
        </a:graphic>
      </p:graphicFrame>
      <p:pic>
        <p:nvPicPr>
          <p:cNvPr id="42" name="Gráfico 41" descr="Seguir con relleno sólido">
            <a:extLst>
              <a:ext uri="{FF2B5EF4-FFF2-40B4-BE49-F238E27FC236}">
                <a16:creationId xmlns:a16="http://schemas.microsoft.com/office/drawing/2014/main" id="{E73F3F37-0D53-7A67-5456-D4692B2F35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37863" y="2785237"/>
            <a:ext cx="900000" cy="900000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1688431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8FAEF-DC37-CDBB-F211-E5900217E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15FD2102-D7F4-5BF5-AACE-B3410D264BF8}"/>
              </a:ext>
            </a:extLst>
          </p:cNvPr>
          <p:cNvSpPr/>
          <p:nvPr/>
        </p:nvSpPr>
        <p:spPr>
          <a:xfrm>
            <a:off x="3993985" y="529086"/>
            <a:ext cx="11730428" cy="1600438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400" b="1" cap="none" spc="0" dirty="0">
                <a:ln/>
                <a:solidFill>
                  <a:srgbClr val="041F82"/>
                </a:solidFill>
              </a:rPr>
              <a:t>Cantidad de </a:t>
            </a:r>
            <a:r>
              <a:rPr lang="es-ES" sz="4400" b="1" dirty="0">
                <a:ln/>
                <a:solidFill>
                  <a:srgbClr val="041F82"/>
                </a:solidFill>
              </a:rPr>
              <a:t>concursos realizados en el </a:t>
            </a:r>
            <a:r>
              <a:rPr lang="es-ES" sz="5400" b="1" dirty="0">
                <a:ln/>
                <a:solidFill>
                  <a:srgbClr val="041F82"/>
                </a:solidFill>
              </a:rPr>
              <a:t>2023</a:t>
            </a:r>
            <a:endParaRPr lang="es-ES" sz="4400" b="1" cap="none" spc="0" dirty="0">
              <a:ln/>
              <a:solidFill>
                <a:srgbClr val="041F82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3A8A15C-9321-C87B-C3CC-C70244DDA849}"/>
              </a:ext>
            </a:extLst>
          </p:cNvPr>
          <p:cNvSpPr/>
          <p:nvPr/>
        </p:nvSpPr>
        <p:spPr>
          <a:xfrm>
            <a:off x="11888960" y="2235934"/>
            <a:ext cx="2552400" cy="6606000"/>
          </a:xfrm>
          <a:prstGeom prst="rect">
            <a:avLst/>
          </a:prstGeom>
          <a:solidFill>
            <a:srgbClr val="041F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9112A3E-E3F3-7A3A-52D3-8406685A6A7B}"/>
              </a:ext>
            </a:extLst>
          </p:cNvPr>
          <p:cNvSpPr/>
          <p:nvPr/>
        </p:nvSpPr>
        <p:spPr>
          <a:xfrm>
            <a:off x="5495901" y="2235934"/>
            <a:ext cx="2552400" cy="6606000"/>
          </a:xfrm>
          <a:prstGeom prst="rect">
            <a:avLst/>
          </a:prstGeom>
          <a:solidFill>
            <a:srgbClr val="C0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E0C3FAAC-6545-727D-3197-915EBE207A4D}"/>
              </a:ext>
            </a:extLst>
          </p:cNvPr>
          <p:cNvSpPr/>
          <p:nvPr/>
        </p:nvSpPr>
        <p:spPr>
          <a:xfrm>
            <a:off x="1835502" y="1975636"/>
            <a:ext cx="508938" cy="74320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innerShdw blurRad="63500" dist="2286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7037652-DE7F-F6EA-38E7-121D268D5154}"/>
              </a:ext>
            </a:extLst>
          </p:cNvPr>
          <p:cNvSpPr/>
          <p:nvPr/>
        </p:nvSpPr>
        <p:spPr>
          <a:xfrm rot="200892">
            <a:off x="638295" y="2586551"/>
            <a:ext cx="15042240" cy="390373"/>
          </a:xfrm>
          <a:prstGeom prst="rect">
            <a:avLst/>
          </a:prstGeom>
          <a:gradFill flip="none" rotWithShape="1">
            <a:gsLst>
              <a:gs pos="88000">
                <a:schemeClr val="tx1">
                  <a:lumMod val="50000"/>
                  <a:lumOff val="50000"/>
                  <a:alpha val="51000"/>
                </a:schemeClr>
              </a:gs>
              <a:gs pos="64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50800"/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5101824C-AA2B-2CF9-7733-C7AEDF9D0A7E}"/>
              </a:ext>
            </a:extLst>
          </p:cNvPr>
          <p:cNvSpPr/>
          <p:nvPr/>
        </p:nvSpPr>
        <p:spPr>
          <a:xfrm>
            <a:off x="3683564" y="9693194"/>
            <a:ext cx="3276014" cy="225811"/>
          </a:xfrm>
          <a:prstGeom prst="ellipse">
            <a:avLst/>
          </a:prstGeom>
          <a:gradFill flip="none" rotWithShape="1">
            <a:gsLst>
              <a:gs pos="78000">
                <a:schemeClr val="bg1">
                  <a:lumMod val="75000"/>
                  <a:alpha val="63000"/>
                </a:schemeClr>
              </a:gs>
              <a:gs pos="8000">
                <a:schemeClr val="tx1"/>
              </a:gs>
            </a:gsLst>
            <a:lin ang="0" scaled="1"/>
            <a:tileRect/>
          </a:gradFill>
          <a:ln>
            <a:noFill/>
          </a:ln>
          <a:effectLst>
            <a:softEdge rad="38100"/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3E6532B5-6485-C696-67B3-DEDD04D2860E}"/>
              </a:ext>
            </a:extLst>
          </p:cNvPr>
          <p:cNvSpPr/>
          <p:nvPr/>
        </p:nvSpPr>
        <p:spPr>
          <a:xfrm>
            <a:off x="10250953" y="9700197"/>
            <a:ext cx="3276014" cy="225811"/>
          </a:xfrm>
          <a:prstGeom prst="ellipse">
            <a:avLst/>
          </a:prstGeom>
          <a:gradFill flip="none" rotWithShape="1">
            <a:gsLst>
              <a:gs pos="78000">
                <a:schemeClr val="bg1">
                  <a:lumMod val="75000"/>
                  <a:alpha val="63000"/>
                </a:schemeClr>
              </a:gs>
              <a:gs pos="8000">
                <a:schemeClr val="tx1"/>
              </a:gs>
            </a:gsLst>
            <a:lin ang="0" scaled="1"/>
            <a:tileRect/>
          </a:gradFill>
          <a:ln>
            <a:noFill/>
          </a:ln>
          <a:effectLst>
            <a:softEdge rad="38100"/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EC43C000-B08E-6BD6-E878-5A913A45B262}"/>
              </a:ext>
            </a:extLst>
          </p:cNvPr>
          <p:cNvSpPr/>
          <p:nvPr/>
        </p:nvSpPr>
        <p:spPr>
          <a:xfrm>
            <a:off x="438632" y="2181342"/>
            <a:ext cx="14758468" cy="391885"/>
          </a:xfrm>
          <a:prstGeom prst="rect">
            <a:avLst/>
          </a:prstGeom>
          <a:gradFill flip="none" rotWithShape="1">
            <a:gsLst>
              <a:gs pos="43000">
                <a:schemeClr val="bg1">
                  <a:lumMod val="95000"/>
                </a:schemeClr>
              </a:gs>
              <a:gs pos="66104">
                <a:schemeClr val="bg1">
                  <a:lumMod val="65000"/>
                </a:schemeClr>
              </a:gs>
              <a:gs pos="88000">
                <a:schemeClr val="tx1">
                  <a:lumMod val="65000"/>
                  <a:lumOff val="35000"/>
                </a:schemeClr>
              </a:gs>
              <a:gs pos="32000">
                <a:schemeClr val="bg1"/>
              </a:gs>
              <a:gs pos="9000">
                <a:schemeClr val="tx2"/>
              </a:gs>
            </a:gsLst>
            <a:lin ang="5400000" scaled="1"/>
            <a:tileRect/>
          </a:gradFill>
          <a:ln>
            <a:noFill/>
          </a:ln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D013F2BA-72ED-A387-2624-18027A4F126E}"/>
              </a:ext>
            </a:extLst>
          </p:cNvPr>
          <p:cNvSpPr/>
          <p:nvPr/>
        </p:nvSpPr>
        <p:spPr>
          <a:xfrm>
            <a:off x="15977003" y="2181342"/>
            <a:ext cx="475495" cy="46619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57E7600B-D394-C0A1-CD08-C0CB9080E26D}"/>
              </a:ext>
            </a:extLst>
          </p:cNvPr>
          <p:cNvSpPr/>
          <p:nvPr/>
        </p:nvSpPr>
        <p:spPr>
          <a:xfrm>
            <a:off x="3531810" y="2235934"/>
            <a:ext cx="4582800" cy="7560000"/>
          </a:xfrm>
          <a:custGeom>
            <a:avLst/>
            <a:gdLst>
              <a:gd name="connsiteX0" fmla="*/ 588398 w 2304115"/>
              <a:gd name="connsiteY0" fmla="*/ 0 h 3519376"/>
              <a:gd name="connsiteX1" fmla="*/ 2304115 w 2304115"/>
              <a:gd name="connsiteY1" fmla="*/ 0 h 3519376"/>
              <a:gd name="connsiteX2" fmla="*/ 1840661 w 2304115"/>
              <a:gd name="connsiteY2" fmla="*/ 249866 h 3519376"/>
              <a:gd name="connsiteX3" fmla="*/ 1840661 w 2304115"/>
              <a:gd name="connsiteY3" fmla="*/ 3519376 h 3519376"/>
              <a:gd name="connsiteX4" fmla="*/ 1815018 w 2304115"/>
              <a:gd name="connsiteY4" fmla="*/ 3519376 h 3519376"/>
              <a:gd name="connsiteX5" fmla="*/ 907509 w 2304115"/>
              <a:gd name="connsiteY5" fmla="*/ 3112812 h 3519376"/>
              <a:gd name="connsiteX6" fmla="*/ 18373 w 2304115"/>
              <a:gd name="connsiteY6" fmla="*/ 3511145 h 3519376"/>
              <a:gd name="connsiteX7" fmla="*/ 11954 w 2304115"/>
              <a:gd name="connsiteY7" fmla="*/ 3499998 h 3519376"/>
              <a:gd name="connsiteX8" fmla="*/ 0 w 2304115"/>
              <a:gd name="connsiteY8" fmla="*/ 3436065 h 3519376"/>
              <a:gd name="connsiteX9" fmla="*/ 0 w 2304115"/>
              <a:gd name="connsiteY9" fmla="*/ 317228 h 3519376"/>
              <a:gd name="connsiteX10" fmla="*/ 588398 w 2304115"/>
              <a:gd name="connsiteY10" fmla="*/ 0 h 3519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4115" h="3519376">
                <a:moveTo>
                  <a:pt x="588398" y="0"/>
                </a:moveTo>
                <a:lnTo>
                  <a:pt x="2304115" y="0"/>
                </a:lnTo>
                <a:cubicBezTo>
                  <a:pt x="2048157" y="0"/>
                  <a:pt x="1840661" y="111869"/>
                  <a:pt x="1840661" y="249866"/>
                </a:cubicBezTo>
                <a:lnTo>
                  <a:pt x="1840661" y="3519376"/>
                </a:lnTo>
                <a:lnTo>
                  <a:pt x="1815018" y="3519376"/>
                </a:lnTo>
                <a:lnTo>
                  <a:pt x="907509" y="3112812"/>
                </a:lnTo>
                <a:lnTo>
                  <a:pt x="18373" y="3511145"/>
                </a:lnTo>
                <a:lnTo>
                  <a:pt x="11954" y="3499998"/>
                </a:lnTo>
                <a:cubicBezTo>
                  <a:pt x="4116" y="3479347"/>
                  <a:pt x="0" y="3457965"/>
                  <a:pt x="0" y="3436065"/>
                </a:cubicBezTo>
                <a:lnTo>
                  <a:pt x="0" y="317228"/>
                </a:lnTo>
                <a:cubicBezTo>
                  <a:pt x="0" y="142028"/>
                  <a:pt x="263435" y="0"/>
                  <a:pt x="588398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FFFF00"/>
              </a:gs>
              <a:gs pos="71000">
                <a:srgbClr val="EEB5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R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1D6369D-6B19-2943-E86C-EF604B17780F}"/>
              </a:ext>
            </a:extLst>
          </p:cNvPr>
          <p:cNvSpPr txBox="1"/>
          <p:nvPr/>
        </p:nvSpPr>
        <p:spPr>
          <a:xfrm>
            <a:off x="4445630" y="2943109"/>
            <a:ext cx="2367973" cy="398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000" b="1" dirty="0"/>
              <a:t>Concurso Mixto</a:t>
            </a:r>
          </a:p>
        </p:txBody>
      </p:sp>
      <p:pic>
        <p:nvPicPr>
          <p:cNvPr id="40" name="Gráfico 39" descr="Seguir con relleno sólido">
            <a:extLst>
              <a:ext uri="{FF2B5EF4-FFF2-40B4-BE49-F238E27FC236}">
                <a16:creationId xmlns:a16="http://schemas.microsoft.com/office/drawing/2014/main" id="{BD4E63B3-40CE-AD76-AD8F-808784B29B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8423" y="2685074"/>
            <a:ext cx="900000" cy="900000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5C651E5D-CA9E-94FE-2F39-04580B3D0E76}"/>
              </a:ext>
            </a:extLst>
          </p:cNvPr>
          <p:cNvSpPr/>
          <p:nvPr/>
        </p:nvSpPr>
        <p:spPr>
          <a:xfrm>
            <a:off x="9887969" y="2235934"/>
            <a:ext cx="4582800" cy="7560000"/>
          </a:xfrm>
          <a:custGeom>
            <a:avLst/>
            <a:gdLst>
              <a:gd name="connsiteX0" fmla="*/ 588398 w 2304115"/>
              <a:gd name="connsiteY0" fmla="*/ 0 h 3519376"/>
              <a:gd name="connsiteX1" fmla="*/ 2304115 w 2304115"/>
              <a:gd name="connsiteY1" fmla="*/ 0 h 3519376"/>
              <a:gd name="connsiteX2" fmla="*/ 1840661 w 2304115"/>
              <a:gd name="connsiteY2" fmla="*/ 249866 h 3519376"/>
              <a:gd name="connsiteX3" fmla="*/ 1840661 w 2304115"/>
              <a:gd name="connsiteY3" fmla="*/ 3519376 h 3519376"/>
              <a:gd name="connsiteX4" fmla="*/ 1815018 w 2304115"/>
              <a:gd name="connsiteY4" fmla="*/ 3519376 h 3519376"/>
              <a:gd name="connsiteX5" fmla="*/ 907509 w 2304115"/>
              <a:gd name="connsiteY5" fmla="*/ 3112812 h 3519376"/>
              <a:gd name="connsiteX6" fmla="*/ 18373 w 2304115"/>
              <a:gd name="connsiteY6" fmla="*/ 3511145 h 3519376"/>
              <a:gd name="connsiteX7" fmla="*/ 11954 w 2304115"/>
              <a:gd name="connsiteY7" fmla="*/ 3499998 h 3519376"/>
              <a:gd name="connsiteX8" fmla="*/ 0 w 2304115"/>
              <a:gd name="connsiteY8" fmla="*/ 3436065 h 3519376"/>
              <a:gd name="connsiteX9" fmla="*/ 0 w 2304115"/>
              <a:gd name="connsiteY9" fmla="*/ 317228 h 3519376"/>
              <a:gd name="connsiteX10" fmla="*/ 588398 w 2304115"/>
              <a:gd name="connsiteY10" fmla="*/ 0 h 3519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4115" h="3519376">
                <a:moveTo>
                  <a:pt x="588398" y="0"/>
                </a:moveTo>
                <a:lnTo>
                  <a:pt x="2304115" y="0"/>
                </a:lnTo>
                <a:cubicBezTo>
                  <a:pt x="2048157" y="0"/>
                  <a:pt x="1840661" y="111869"/>
                  <a:pt x="1840661" y="249866"/>
                </a:cubicBezTo>
                <a:lnTo>
                  <a:pt x="1840661" y="3519376"/>
                </a:lnTo>
                <a:lnTo>
                  <a:pt x="1815018" y="3519376"/>
                </a:lnTo>
                <a:lnTo>
                  <a:pt x="907509" y="3112812"/>
                </a:lnTo>
                <a:lnTo>
                  <a:pt x="18373" y="3511145"/>
                </a:lnTo>
                <a:lnTo>
                  <a:pt x="11954" y="3499998"/>
                </a:lnTo>
                <a:cubicBezTo>
                  <a:pt x="4116" y="3479347"/>
                  <a:pt x="0" y="3457965"/>
                  <a:pt x="0" y="3436065"/>
                </a:cubicBezTo>
                <a:lnTo>
                  <a:pt x="0" y="317228"/>
                </a:lnTo>
                <a:cubicBezTo>
                  <a:pt x="0" y="142028"/>
                  <a:pt x="263435" y="0"/>
                  <a:pt x="588398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B9C8FD"/>
              </a:gs>
              <a:gs pos="72000">
                <a:srgbClr val="0630CC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R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F6404AE2-60D4-BC88-56B9-52CE03B6C5D6}"/>
              </a:ext>
            </a:extLst>
          </p:cNvPr>
          <p:cNvSpPr txBox="1"/>
          <p:nvPr/>
        </p:nvSpPr>
        <p:spPr>
          <a:xfrm>
            <a:off x="10857910" y="2944603"/>
            <a:ext cx="2367973" cy="398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000" b="1" dirty="0">
                <a:solidFill>
                  <a:schemeClr val="bg1"/>
                </a:solidFill>
              </a:rPr>
              <a:t>Concurso Interno</a:t>
            </a:r>
          </a:p>
        </p:txBody>
      </p:sp>
      <p:pic>
        <p:nvPicPr>
          <p:cNvPr id="44" name="Gráfico 43" descr="Seguir con relleno sólido">
            <a:extLst>
              <a:ext uri="{FF2B5EF4-FFF2-40B4-BE49-F238E27FC236}">
                <a16:creationId xmlns:a16="http://schemas.microsoft.com/office/drawing/2014/main" id="{840753D0-288E-97DE-F6E5-5F3EB405CD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55974" y="2675960"/>
            <a:ext cx="918228" cy="91822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C4636E6-6CC1-BBC3-7720-596BD78333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743819"/>
              </p:ext>
            </p:extLst>
          </p:nvPr>
        </p:nvGraphicFramePr>
        <p:xfrm>
          <a:off x="3683564" y="3518643"/>
          <a:ext cx="3327537" cy="3299186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777518">
                  <a:extLst>
                    <a:ext uri="{9D8B030D-6E8A-4147-A177-3AD203B41FA5}">
                      <a16:colId xmlns:a16="http://schemas.microsoft.com/office/drawing/2014/main" val="3214479281"/>
                    </a:ext>
                  </a:extLst>
                </a:gridCol>
                <a:gridCol w="1677412">
                  <a:extLst>
                    <a:ext uri="{9D8B030D-6E8A-4147-A177-3AD203B41FA5}">
                      <a16:colId xmlns:a16="http://schemas.microsoft.com/office/drawing/2014/main" val="3741467428"/>
                    </a:ext>
                  </a:extLst>
                </a:gridCol>
                <a:gridCol w="872607">
                  <a:extLst>
                    <a:ext uri="{9D8B030D-6E8A-4147-A177-3AD203B41FA5}">
                      <a16:colId xmlns:a16="http://schemas.microsoft.com/office/drawing/2014/main" val="3325502653"/>
                    </a:ext>
                  </a:extLst>
                </a:gridCol>
              </a:tblGrid>
              <a:tr h="255768">
                <a:tc>
                  <a:txBody>
                    <a:bodyPr/>
                    <a:lstStyle/>
                    <a:p>
                      <a:pPr algn="ctr" fontAlgn="b"/>
                      <a:r>
                        <a:rPr lang="es-CR" sz="1400" b="1" u="none" strike="noStrike" dirty="0">
                          <a:effectLst/>
                        </a:rPr>
                        <a:t>Número </a:t>
                      </a:r>
                      <a:endParaRPr lang="es-CR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400" b="1" u="none" strike="noStrike" dirty="0">
                          <a:effectLst/>
                        </a:rPr>
                        <a:t>Puesto </a:t>
                      </a:r>
                      <a:endParaRPr lang="es-CR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400" b="1" u="none" strike="noStrike" dirty="0">
                          <a:effectLst/>
                        </a:rPr>
                        <a:t>Resultado </a:t>
                      </a:r>
                      <a:endParaRPr lang="es-CR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2565535"/>
                  </a:ext>
                </a:extLst>
              </a:tr>
              <a:tr h="255768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001-2023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Profesional en Ciberseguridad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effectLst/>
                        </a:rPr>
                        <a:t>Infructuoso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0956725"/>
                  </a:ext>
                </a:extLst>
              </a:tr>
              <a:tr h="255768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002-2023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effectLst/>
                        </a:rPr>
                        <a:t>Auxiliar Contabilidad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Nombrado 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1822120"/>
                  </a:ext>
                </a:extLst>
              </a:tr>
              <a:tr h="255768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003-2023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effectLst/>
                        </a:rPr>
                        <a:t>Gestor de Capital Humano 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Nombrado 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9531420"/>
                  </a:ext>
                </a:extLst>
              </a:tr>
              <a:tr h="255768">
                <a:tc>
                  <a:txBody>
                    <a:bodyPr/>
                    <a:lstStyle/>
                    <a:p>
                      <a:pPr algn="l" fontAlgn="t"/>
                      <a:r>
                        <a:rPr lang="es-CR" sz="1200" b="1" u="none" strike="noStrike" dirty="0">
                          <a:effectLst/>
                        </a:rPr>
                        <a:t>004-2023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effectLst/>
                        </a:rPr>
                        <a:t>Profesional en desarrollo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R" sz="1200" b="1" u="none" strike="noStrike" dirty="0">
                          <a:effectLst/>
                        </a:rPr>
                        <a:t>Infructuoso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4461047"/>
                  </a:ext>
                </a:extLst>
              </a:tr>
              <a:tr h="255768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005-2023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Profesional en Ciberseguridad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Nombrado 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150341"/>
                  </a:ext>
                </a:extLst>
              </a:tr>
              <a:tr h="511535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effectLst/>
                        </a:rPr>
                        <a:t>006-2023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Profesional en Administrador en sitio web, y desarrollo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R" sz="1200" b="1" u="none" strike="noStrike" dirty="0">
                          <a:effectLst/>
                        </a:rPr>
                        <a:t>Infructuoso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9120360"/>
                  </a:ext>
                </a:extLst>
              </a:tr>
              <a:tr h="255768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007-2023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effectLst/>
                        </a:rPr>
                        <a:t>Profesional en desarrollo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Nombrado 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3246581"/>
                  </a:ext>
                </a:extLst>
              </a:tr>
              <a:tr h="255768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008-2023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effectLst/>
                        </a:rPr>
                        <a:t>Gestor  de Control Interno 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Nombrado 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16497305"/>
                  </a:ext>
                </a:extLst>
              </a:tr>
            </a:tbl>
          </a:graphicData>
        </a:graphic>
      </p:graphicFrame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9D4D6BAE-5465-AFDC-9D33-B64F3D0DAD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354820"/>
              </p:ext>
            </p:extLst>
          </p:nvPr>
        </p:nvGraphicFramePr>
        <p:xfrm>
          <a:off x="10047596" y="3518643"/>
          <a:ext cx="3332054" cy="1883555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788841">
                  <a:extLst>
                    <a:ext uri="{9D8B030D-6E8A-4147-A177-3AD203B41FA5}">
                      <a16:colId xmlns:a16="http://schemas.microsoft.com/office/drawing/2014/main" val="1512537931"/>
                    </a:ext>
                  </a:extLst>
                </a:gridCol>
                <a:gridCol w="1627396">
                  <a:extLst>
                    <a:ext uri="{9D8B030D-6E8A-4147-A177-3AD203B41FA5}">
                      <a16:colId xmlns:a16="http://schemas.microsoft.com/office/drawing/2014/main" val="1636891561"/>
                    </a:ext>
                  </a:extLst>
                </a:gridCol>
                <a:gridCol w="915817">
                  <a:extLst>
                    <a:ext uri="{9D8B030D-6E8A-4147-A177-3AD203B41FA5}">
                      <a16:colId xmlns:a16="http://schemas.microsoft.com/office/drawing/2014/main" val="2051757743"/>
                    </a:ext>
                  </a:extLst>
                </a:gridCol>
              </a:tblGrid>
              <a:tr h="376711">
                <a:tc>
                  <a:txBody>
                    <a:bodyPr/>
                    <a:lstStyle/>
                    <a:p>
                      <a:pPr algn="ctr" fontAlgn="b"/>
                      <a:r>
                        <a:rPr lang="es-C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Número </a:t>
                      </a:r>
                      <a:endParaRPr lang="es-CR" sz="14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Puesto </a:t>
                      </a:r>
                      <a:endParaRPr lang="es-CR" sz="14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Resultado </a:t>
                      </a:r>
                      <a:endParaRPr lang="es-CR" sz="14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0718894"/>
                  </a:ext>
                </a:extLst>
              </a:tr>
              <a:tr h="376711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001-2023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Supervisor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Nombrado 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4486512"/>
                  </a:ext>
                </a:extLst>
              </a:tr>
              <a:tr h="376711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002-2023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Analista en Gestión de calidad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Nulo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1654068"/>
                  </a:ext>
                </a:extLst>
              </a:tr>
              <a:tr h="376711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003-2023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Asistente Administrativo 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Nombrado 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8302602"/>
                  </a:ext>
                </a:extLst>
              </a:tr>
              <a:tr h="376711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004-2023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Plaza de 40 horas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Nombrado 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50761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2615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6AABB-5C54-4465-288A-FDF169BB4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94BAE541-4D16-FC9B-4804-A535241F350B}"/>
              </a:ext>
            </a:extLst>
          </p:cNvPr>
          <p:cNvSpPr/>
          <p:nvPr/>
        </p:nvSpPr>
        <p:spPr>
          <a:xfrm>
            <a:off x="3993985" y="529086"/>
            <a:ext cx="11730428" cy="1600438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400" b="1" cap="none" spc="0" dirty="0">
                <a:ln/>
                <a:solidFill>
                  <a:srgbClr val="041F82"/>
                </a:solidFill>
              </a:rPr>
              <a:t>Cantidad de </a:t>
            </a:r>
            <a:r>
              <a:rPr lang="es-ES" sz="4400" b="1" dirty="0">
                <a:ln/>
                <a:solidFill>
                  <a:srgbClr val="041F82"/>
                </a:solidFill>
              </a:rPr>
              <a:t>concursos realizados en el </a:t>
            </a:r>
            <a:r>
              <a:rPr lang="es-ES" sz="5400" b="1" dirty="0">
                <a:ln/>
                <a:solidFill>
                  <a:srgbClr val="041F82"/>
                </a:solidFill>
              </a:rPr>
              <a:t>2024</a:t>
            </a:r>
            <a:endParaRPr lang="es-ES" sz="4400" b="1" cap="none" spc="0" dirty="0">
              <a:ln/>
              <a:solidFill>
                <a:srgbClr val="041F82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A279E37-8C77-9940-110F-F09A86049BC8}"/>
              </a:ext>
            </a:extLst>
          </p:cNvPr>
          <p:cNvSpPr/>
          <p:nvPr/>
        </p:nvSpPr>
        <p:spPr>
          <a:xfrm>
            <a:off x="11888960" y="2235934"/>
            <a:ext cx="2552400" cy="6606000"/>
          </a:xfrm>
          <a:prstGeom prst="rect">
            <a:avLst/>
          </a:prstGeom>
          <a:solidFill>
            <a:srgbClr val="041F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BA4267A-D09E-9853-C89E-B84B2C43E8BE}"/>
              </a:ext>
            </a:extLst>
          </p:cNvPr>
          <p:cNvSpPr/>
          <p:nvPr/>
        </p:nvSpPr>
        <p:spPr>
          <a:xfrm>
            <a:off x="5495901" y="2235934"/>
            <a:ext cx="2552400" cy="6606000"/>
          </a:xfrm>
          <a:prstGeom prst="rect">
            <a:avLst/>
          </a:prstGeom>
          <a:solidFill>
            <a:srgbClr val="C0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DB0D6921-8C98-1F3A-B815-0892F21AA2D7}"/>
              </a:ext>
            </a:extLst>
          </p:cNvPr>
          <p:cNvSpPr/>
          <p:nvPr/>
        </p:nvSpPr>
        <p:spPr>
          <a:xfrm>
            <a:off x="1835502" y="1975636"/>
            <a:ext cx="508938" cy="74320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innerShdw blurRad="63500" dist="2286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3042CAF-870F-DEB5-9AB6-60652B7C5301}"/>
              </a:ext>
            </a:extLst>
          </p:cNvPr>
          <p:cNvSpPr/>
          <p:nvPr/>
        </p:nvSpPr>
        <p:spPr>
          <a:xfrm rot="209799">
            <a:off x="638295" y="2586551"/>
            <a:ext cx="15042240" cy="390373"/>
          </a:xfrm>
          <a:prstGeom prst="rect">
            <a:avLst/>
          </a:prstGeom>
          <a:gradFill flip="none" rotWithShape="1">
            <a:gsLst>
              <a:gs pos="88000">
                <a:schemeClr val="tx1">
                  <a:lumMod val="50000"/>
                  <a:lumOff val="50000"/>
                  <a:alpha val="51000"/>
                </a:schemeClr>
              </a:gs>
              <a:gs pos="64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50800"/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52A7E5BF-B9A6-8042-590D-956EF9268B2D}"/>
              </a:ext>
            </a:extLst>
          </p:cNvPr>
          <p:cNvSpPr/>
          <p:nvPr/>
        </p:nvSpPr>
        <p:spPr>
          <a:xfrm>
            <a:off x="3683564" y="9693194"/>
            <a:ext cx="3276014" cy="225811"/>
          </a:xfrm>
          <a:prstGeom prst="ellipse">
            <a:avLst/>
          </a:prstGeom>
          <a:gradFill flip="none" rotWithShape="1">
            <a:gsLst>
              <a:gs pos="78000">
                <a:schemeClr val="bg1">
                  <a:lumMod val="75000"/>
                  <a:alpha val="63000"/>
                </a:schemeClr>
              </a:gs>
              <a:gs pos="8000">
                <a:schemeClr val="tx1"/>
              </a:gs>
            </a:gsLst>
            <a:lin ang="0" scaled="1"/>
            <a:tileRect/>
          </a:gradFill>
          <a:ln>
            <a:noFill/>
          </a:ln>
          <a:effectLst>
            <a:softEdge rad="38100"/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FAD92AA5-994B-170C-26FA-56AEE3619FE7}"/>
              </a:ext>
            </a:extLst>
          </p:cNvPr>
          <p:cNvSpPr/>
          <p:nvPr/>
        </p:nvSpPr>
        <p:spPr>
          <a:xfrm>
            <a:off x="10250953" y="9700197"/>
            <a:ext cx="3276014" cy="225811"/>
          </a:xfrm>
          <a:prstGeom prst="ellipse">
            <a:avLst/>
          </a:prstGeom>
          <a:gradFill flip="none" rotWithShape="1">
            <a:gsLst>
              <a:gs pos="78000">
                <a:schemeClr val="bg1">
                  <a:lumMod val="75000"/>
                  <a:alpha val="63000"/>
                </a:schemeClr>
              </a:gs>
              <a:gs pos="8000">
                <a:schemeClr val="tx1"/>
              </a:gs>
            </a:gsLst>
            <a:lin ang="0" scaled="1"/>
            <a:tileRect/>
          </a:gradFill>
          <a:ln>
            <a:noFill/>
          </a:ln>
          <a:effectLst>
            <a:softEdge rad="38100"/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CEA1EF47-1739-5AC4-0E27-E2A9C07A8866}"/>
              </a:ext>
            </a:extLst>
          </p:cNvPr>
          <p:cNvSpPr/>
          <p:nvPr/>
        </p:nvSpPr>
        <p:spPr>
          <a:xfrm>
            <a:off x="438632" y="2181342"/>
            <a:ext cx="14758468" cy="391885"/>
          </a:xfrm>
          <a:prstGeom prst="rect">
            <a:avLst/>
          </a:prstGeom>
          <a:gradFill flip="none" rotWithShape="1">
            <a:gsLst>
              <a:gs pos="43000">
                <a:schemeClr val="bg1">
                  <a:lumMod val="95000"/>
                </a:schemeClr>
              </a:gs>
              <a:gs pos="66104">
                <a:schemeClr val="bg1">
                  <a:lumMod val="65000"/>
                </a:schemeClr>
              </a:gs>
              <a:gs pos="88000">
                <a:schemeClr val="tx1">
                  <a:lumMod val="65000"/>
                  <a:lumOff val="35000"/>
                </a:schemeClr>
              </a:gs>
              <a:gs pos="32000">
                <a:schemeClr val="bg1"/>
              </a:gs>
              <a:gs pos="9000">
                <a:schemeClr val="tx2"/>
              </a:gs>
            </a:gsLst>
            <a:lin ang="5400000" scaled="1"/>
            <a:tileRect/>
          </a:gradFill>
          <a:ln>
            <a:noFill/>
          </a:ln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E225F314-DC8F-AD7A-17D3-C2B478F10641}"/>
              </a:ext>
            </a:extLst>
          </p:cNvPr>
          <p:cNvSpPr/>
          <p:nvPr/>
        </p:nvSpPr>
        <p:spPr>
          <a:xfrm>
            <a:off x="15977003" y="2181342"/>
            <a:ext cx="475495" cy="46619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9D27281E-FD55-15FF-B853-32EE1491E9FA}"/>
              </a:ext>
            </a:extLst>
          </p:cNvPr>
          <p:cNvSpPr/>
          <p:nvPr/>
        </p:nvSpPr>
        <p:spPr>
          <a:xfrm>
            <a:off x="3531810" y="2235934"/>
            <a:ext cx="4582800" cy="7560000"/>
          </a:xfrm>
          <a:custGeom>
            <a:avLst/>
            <a:gdLst>
              <a:gd name="connsiteX0" fmla="*/ 588398 w 2304115"/>
              <a:gd name="connsiteY0" fmla="*/ 0 h 3519376"/>
              <a:gd name="connsiteX1" fmla="*/ 2304115 w 2304115"/>
              <a:gd name="connsiteY1" fmla="*/ 0 h 3519376"/>
              <a:gd name="connsiteX2" fmla="*/ 1840661 w 2304115"/>
              <a:gd name="connsiteY2" fmla="*/ 249866 h 3519376"/>
              <a:gd name="connsiteX3" fmla="*/ 1840661 w 2304115"/>
              <a:gd name="connsiteY3" fmla="*/ 3519376 h 3519376"/>
              <a:gd name="connsiteX4" fmla="*/ 1815018 w 2304115"/>
              <a:gd name="connsiteY4" fmla="*/ 3519376 h 3519376"/>
              <a:gd name="connsiteX5" fmla="*/ 907509 w 2304115"/>
              <a:gd name="connsiteY5" fmla="*/ 3112812 h 3519376"/>
              <a:gd name="connsiteX6" fmla="*/ 18373 w 2304115"/>
              <a:gd name="connsiteY6" fmla="*/ 3511145 h 3519376"/>
              <a:gd name="connsiteX7" fmla="*/ 11954 w 2304115"/>
              <a:gd name="connsiteY7" fmla="*/ 3499998 h 3519376"/>
              <a:gd name="connsiteX8" fmla="*/ 0 w 2304115"/>
              <a:gd name="connsiteY8" fmla="*/ 3436065 h 3519376"/>
              <a:gd name="connsiteX9" fmla="*/ 0 w 2304115"/>
              <a:gd name="connsiteY9" fmla="*/ 317228 h 3519376"/>
              <a:gd name="connsiteX10" fmla="*/ 588398 w 2304115"/>
              <a:gd name="connsiteY10" fmla="*/ 0 h 3519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4115" h="3519376">
                <a:moveTo>
                  <a:pt x="588398" y="0"/>
                </a:moveTo>
                <a:lnTo>
                  <a:pt x="2304115" y="0"/>
                </a:lnTo>
                <a:cubicBezTo>
                  <a:pt x="2048157" y="0"/>
                  <a:pt x="1840661" y="111869"/>
                  <a:pt x="1840661" y="249866"/>
                </a:cubicBezTo>
                <a:lnTo>
                  <a:pt x="1840661" y="3519376"/>
                </a:lnTo>
                <a:lnTo>
                  <a:pt x="1815018" y="3519376"/>
                </a:lnTo>
                <a:lnTo>
                  <a:pt x="907509" y="3112812"/>
                </a:lnTo>
                <a:lnTo>
                  <a:pt x="18373" y="3511145"/>
                </a:lnTo>
                <a:lnTo>
                  <a:pt x="11954" y="3499998"/>
                </a:lnTo>
                <a:cubicBezTo>
                  <a:pt x="4116" y="3479347"/>
                  <a:pt x="0" y="3457965"/>
                  <a:pt x="0" y="3436065"/>
                </a:cubicBezTo>
                <a:lnTo>
                  <a:pt x="0" y="317228"/>
                </a:lnTo>
                <a:cubicBezTo>
                  <a:pt x="0" y="142028"/>
                  <a:pt x="263435" y="0"/>
                  <a:pt x="588398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FFFF00"/>
              </a:gs>
              <a:gs pos="71000">
                <a:srgbClr val="EEB5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R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B74BEAE-08B9-8A5C-D59F-3EBCEB94FC8D}"/>
              </a:ext>
            </a:extLst>
          </p:cNvPr>
          <p:cNvSpPr txBox="1"/>
          <p:nvPr/>
        </p:nvSpPr>
        <p:spPr>
          <a:xfrm>
            <a:off x="4322801" y="2943109"/>
            <a:ext cx="2367973" cy="398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000" b="1" dirty="0"/>
              <a:t>Concurso Mixto</a:t>
            </a:r>
          </a:p>
        </p:txBody>
      </p:sp>
      <p:pic>
        <p:nvPicPr>
          <p:cNvPr id="40" name="Gráfico 39" descr="Seguir con relleno sólido">
            <a:extLst>
              <a:ext uri="{FF2B5EF4-FFF2-40B4-BE49-F238E27FC236}">
                <a16:creationId xmlns:a16="http://schemas.microsoft.com/office/drawing/2014/main" id="{9A06D895-1469-4032-187F-77C1B867D3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35219" y="2646945"/>
            <a:ext cx="900000" cy="900000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1A6541CE-AB66-2172-AF05-3362BDC488DE}"/>
              </a:ext>
            </a:extLst>
          </p:cNvPr>
          <p:cNvSpPr/>
          <p:nvPr/>
        </p:nvSpPr>
        <p:spPr>
          <a:xfrm>
            <a:off x="9887969" y="2235934"/>
            <a:ext cx="4582800" cy="7560000"/>
          </a:xfrm>
          <a:custGeom>
            <a:avLst/>
            <a:gdLst>
              <a:gd name="connsiteX0" fmla="*/ 588398 w 2304115"/>
              <a:gd name="connsiteY0" fmla="*/ 0 h 3519376"/>
              <a:gd name="connsiteX1" fmla="*/ 2304115 w 2304115"/>
              <a:gd name="connsiteY1" fmla="*/ 0 h 3519376"/>
              <a:gd name="connsiteX2" fmla="*/ 1840661 w 2304115"/>
              <a:gd name="connsiteY2" fmla="*/ 249866 h 3519376"/>
              <a:gd name="connsiteX3" fmla="*/ 1840661 w 2304115"/>
              <a:gd name="connsiteY3" fmla="*/ 3519376 h 3519376"/>
              <a:gd name="connsiteX4" fmla="*/ 1815018 w 2304115"/>
              <a:gd name="connsiteY4" fmla="*/ 3519376 h 3519376"/>
              <a:gd name="connsiteX5" fmla="*/ 907509 w 2304115"/>
              <a:gd name="connsiteY5" fmla="*/ 3112812 h 3519376"/>
              <a:gd name="connsiteX6" fmla="*/ 18373 w 2304115"/>
              <a:gd name="connsiteY6" fmla="*/ 3511145 h 3519376"/>
              <a:gd name="connsiteX7" fmla="*/ 11954 w 2304115"/>
              <a:gd name="connsiteY7" fmla="*/ 3499998 h 3519376"/>
              <a:gd name="connsiteX8" fmla="*/ 0 w 2304115"/>
              <a:gd name="connsiteY8" fmla="*/ 3436065 h 3519376"/>
              <a:gd name="connsiteX9" fmla="*/ 0 w 2304115"/>
              <a:gd name="connsiteY9" fmla="*/ 317228 h 3519376"/>
              <a:gd name="connsiteX10" fmla="*/ 588398 w 2304115"/>
              <a:gd name="connsiteY10" fmla="*/ 0 h 3519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4115" h="3519376">
                <a:moveTo>
                  <a:pt x="588398" y="0"/>
                </a:moveTo>
                <a:lnTo>
                  <a:pt x="2304115" y="0"/>
                </a:lnTo>
                <a:cubicBezTo>
                  <a:pt x="2048157" y="0"/>
                  <a:pt x="1840661" y="111869"/>
                  <a:pt x="1840661" y="249866"/>
                </a:cubicBezTo>
                <a:lnTo>
                  <a:pt x="1840661" y="3519376"/>
                </a:lnTo>
                <a:lnTo>
                  <a:pt x="1815018" y="3519376"/>
                </a:lnTo>
                <a:lnTo>
                  <a:pt x="907509" y="3112812"/>
                </a:lnTo>
                <a:lnTo>
                  <a:pt x="18373" y="3511145"/>
                </a:lnTo>
                <a:lnTo>
                  <a:pt x="11954" y="3499998"/>
                </a:lnTo>
                <a:cubicBezTo>
                  <a:pt x="4116" y="3479347"/>
                  <a:pt x="0" y="3457965"/>
                  <a:pt x="0" y="3436065"/>
                </a:cubicBezTo>
                <a:lnTo>
                  <a:pt x="0" y="317228"/>
                </a:lnTo>
                <a:cubicBezTo>
                  <a:pt x="0" y="142028"/>
                  <a:pt x="263435" y="0"/>
                  <a:pt x="588398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B9C8FD"/>
              </a:gs>
              <a:gs pos="72000">
                <a:srgbClr val="0630CC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R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EB8A5C0D-4181-5D33-BFD5-411A9B063887}"/>
              </a:ext>
            </a:extLst>
          </p:cNvPr>
          <p:cNvSpPr txBox="1"/>
          <p:nvPr/>
        </p:nvSpPr>
        <p:spPr>
          <a:xfrm>
            <a:off x="10735081" y="2944603"/>
            <a:ext cx="2367973" cy="398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000" b="1" dirty="0">
                <a:solidFill>
                  <a:schemeClr val="bg1"/>
                </a:solidFill>
              </a:rPr>
              <a:t>Concurso Interno</a:t>
            </a:r>
          </a:p>
        </p:txBody>
      </p:sp>
      <p:pic>
        <p:nvPicPr>
          <p:cNvPr id="44" name="Gráfico 43" descr="Seguir con relleno sólido">
            <a:extLst>
              <a:ext uri="{FF2B5EF4-FFF2-40B4-BE49-F238E27FC236}">
                <a16:creationId xmlns:a16="http://schemas.microsoft.com/office/drawing/2014/main" id="{2DAD5A94-7F95-791D-BE30-2F5C417863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42770" y="2637831"/>
            <a:ext cx="918228" cy="91822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A43C6096-9CD2-9984-9260-ADD941797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161702"/>
              </p:ext>
            </p:extLst>
          </p:nvPr>
        </p:nvGraphicFramePr>
        <p:xfrm>
          <a:off x="3651538" y="3457247"/>
          <a:ext cx="3423758" cy="3109002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701069">
                  <a:extLst>
                    <a:ext uri="{9D8B030D-6E8A-4147-A177-3AD203B41FA5}">
                      <a16:colId xmlns:a16="http://schemas.microsoft.com/office/drawing/2014/main" val="2805677745"/>
                    </a:ext>
                  </a:extLst>
                </a:gridCol>
                <a:gridCol w="1616047">
                  <a:extLst>
                    <a:ext uri="{9D8B030D-6E8A-4147-A177-3AD203B41FA5}">
                      <a16:colId xmlns:a16="http://schemas.microsoft.com/office/drawing/2014/main" val="1599346799"/>
                    </a:ext>
                  </a:extLst>
                </a:gridCol>
                <a:gridCol w="1106642">
                  <a:extLst>
                    <a:ext uri="{9D8B030D-6E8A-4147-A177-3AD203B41FA5}">
                      <a16:colId xmlns:a16="http://schemas.microsoft.com/office/drawing/2014/main" val="2066832094"/>
                    </a:ext>
                  </a:extLst>
                </a:gridCol>
              </a:tblGrid>
              <a:tr h="277593">
                <a:tc>
                  <a:txBody>
                    <a:bodyPr/>
                    <a:lstStyle/>
                    <a:p>
                      <a:pPr algn="ctr" fontAlgn="b"/>
                      <a:r>
                        <a:rPr lang="es-CR" sz="1400" b="1" u="none" strike="noStrike">
                          <a:effectLst/>
                        </a:rPr>
                        <a:t>Número </a:t>
                      </a:r>
                      <a:endParaRPr lang="es-CR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400" b="1" u="none" strike="noStrike" dirty="0">
                          <a:effectLst/>
                        </a:rPr>
                        <a:t>Puesto </a:t>
                      </a:r>
                      <a:endParaRPr lang="es-CR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400" b="1" u="none" strike="noStrike" dirty="0">
                          <a:effectLst/>
                        </a:rPr>
                        <a:t>Resultado </a:t>
                      </a:r>
                      <a:endParaRPr lang="es-CR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3281444"/>
                  </a:ext>
                </a:extLst>
              </a:tr>
              <a:tr h="277593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effectLst/>
                        </a:rPr>
                        <a:t>001-2024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Profesional en TI 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effectLst/>
                        </a:rPr>
                        <a:t>Infructoso 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0546646"/>
                  </a:ext>
                </a:extLst>
              </a:tr>
              <a:tr h="277593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effectLst/>
                        </a:rPr>
                        <a:t>002-2024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effectLst/>
                        </a:rPr>
                        <a:t>Gestor de Finanzas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Nombrado 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9253237"/>
                  </a:ext>
                </a:extLst>
              </a:tr>
              <a:tr h="346243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effectLst/>
                        </a:rPr>
                        <a:t>003-2024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Técnico electromecánica 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Nombrado 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4150815"/>
                  </a:ext>
                </a:extLst>
              </a:tr>
              <a:tr h="555187">
                <a:tc>
                  <a:txBody>
                    <a:bodyPr/>
                    <a:lstStyle/>
                    <a:p>
                      <a:pPr algn="l" fontAlgn="t"/>
                      <a:r>
                        <a:rPr lang="es-CR" sz="1200" b="1" u="none" strike="noStrike">
                          <a:effectLst/>
                        </a:rPr>
                        <a:t>004-2024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R" sz="1200" b="1" u="none" strike="noStrike">
                          <a:effectLst/>
                        </a:rPr>
                        <a:t>Desarrollar en sistema de información 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CR" sz="1200" b="1" u="none" strike="noStrike" dirty="0">
                          <a:effectLst/>
                        </a:rPr>
                        <a:t>Nombrado 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8326323"/>
                  </a:ext>
                </a:extLst>
              </a:tr>
              <a:tr h="277593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005-2024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effectLst/>
                        </a:rPr>
                        <a:t>Profesional en CH 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Desierto 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7402511"/>
                  </a:ext>
                </a:extLst>
              </a:tr>
              <a:tr h="277593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effectLst/>
                        </a:rPr>
                        <a:t>006-2024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effectLst/>
                        </a:rPr>
                        <a:t>Coordinador de TI 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Desierto 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3119181"/>
                  </a:ext>
                </a:extLst>
              </a:tr>
              <a:tr h="277593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effectLst/>
                        </a:rPr>
                        <a:t>007-2024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effectLst/>
                        </a:rPr>
                        <a:t>Profesional en CH 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Nombrado 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6852103"/>
                  </a:ext>
                </a:extLst>
              </a:tr>
              <a:tr h="516147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effectLst/>
                        </a:rPr>
                        <a:t>008-2024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effectLst/>
                        </a:rPr>
                        <a:t>Coordinador de TI </a:t>
                      </a:r>
                      <a:endParaRPr lang="es-CR" sz="12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effectLst/>
                        </a:rPr>
                        <a:t>Desierto</a:t>
                      </a:r>
                      <a:endParaRPr lang="es-CR" sz="12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81562927"/>
                  </a:ext>
                </a:extLst>
              </a:tr>
            </a:tbl>
          </a:graphicData>
        </a:graphic>
      </p:graphicFrame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6A4C3784-B102-72B1-A9CC-0B58EF7AB8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518439"/>
              </p:ext>
            </p:extLst>
          </p:nvPr>
        </p:nvGraphicFramePr>
        <p:xfrm>
          <a:off x="10012392" y="3457247"/>
          <a:ext cx="3423758" cy="288158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697426">
                  <a:extLst>
                    <a:ext uri="{9D8B030D-6E8A-4147-A177-3AD203B41FA5}">
                      <a16:colId xmlns:a16="http://schemas.microsoft.com/office/drawing/2014/main" val="2070743320"/>
                    </a:ext>
                  </a:extLst>
                </a:gridCol>
                <a:gridCol w="1577500">
                  <a:extLst>
                    <a:ext uri="{9D8B030D-6E8A-4147-A177-3AD203B41FA5}">
                      <a16:colId xmlns:a16="http://schemas.microsoft.com/office/drawing/2014/main" val="2110872240"/>
                    </a:ext>
                  </a:extLst>
                </a:gridCol>
                <a:gridCol w="1148832">
                  <a:extLst>
                    <a:ext uri="{9D8B030D-6E8A-4147-A177-3AD203B41FA5}">
                      <a16:colId xmlns:a16="http://schemas.microsoft.com/office/drawing/2014/main" val="2186409577"/>
                    </a:ext>
                  </a:extLst>
                </a:gridCol>
              </a:tblGrid>
              <a:tr h="250820">
                <a:tc>
                  <a:txBody>
                    <a:bodyPr/>
                    <a:lstStyle/>
                    <a:p>
                      <a:pPr algn="ctr" fontAlgn="b"/>
                      <a:r>
                        <a:rPr lang="es-C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Número </a:t>
                      </a:r>
                      <a:endParaRPr lang="es-CR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Puesto </a:t>
                      </a:r>
                      <a:endParaRPr lang="es-CR" sz="14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R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Resultado </a:t>
                      </a:r>
                      <a:endParaRPr lang="es-CR" sz="14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3977819"/>
                  </a:ext>
                </a:extLst>
              </a:tr>
              <a:tr h="285580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001-2024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Gestor de Tesorería 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Finalizado 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4226815"/>
                  </a:ext>
                </a:extLst>
              </a:tr>
              <a:tr h="285580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002-2024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Auxiliar Financiero 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Finalizado 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031910"/>
                  </a:ext>
                </a:extLst>
              </a:tr>
              <a:tr h="336223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003-2024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Agentes de percepción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Infructuoso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1047960"/>
                  </a:ext>
                </a:extLst>
              </a:tr>
              <a:tr h="336223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004-2024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Agentes de percepción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Finalizado 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9031596"/>
                  </a:ext>
                </a:extLst>
              </a:tr>
              <a:tr h="336223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005-2024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Analista de Calidad 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Medida cautelar 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7567738"/>
                  </a:ext>
                </a:extLst>
              </a:tr>
              <a:tr h="336223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006-2024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Plazas de 40-48 horas 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Finalizado 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9631266"/>
                  </a:ext>
                </a:extLst>
              </a:tr>
              <a:tr h="285580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007-2024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Analista de Calidad 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Finalizado 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5944421"/>
                  </a:ext>
                </a:extLst>
              </a:tr>
              <a:tr h="285580"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008-2024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Auxiliar de Calidad </a:t>
                      </a:r>
                      <a:endParaRPr lang="es-CR" sz="1200" b="1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Informe final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98804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7173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4485E-8336-23F1-90A8-896DEA1DD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A20ACBC6-B64F-B560-A5EF-A8A5CE7AC9F2}"/>
              </a:ext>
            </a:extLst>
          </p:cNvPr>
          <p:cNvSpPr/>
          <p:nvPr/>
        </p:nvSpPr>
        <p:spPr>
          <a:xfrm>
            <a:off x="3993985" y="529086"/>
            <a:ext cx="11730428" cy="1600438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4400" b="1" cap="none" spc="0" dirty="0">
                <a:ln/>
                <a:solidFill>
                  <a:srgbClr val="041F82"/>
                </a:solidFill>
              </a:rPr>
              <a:t>Cantidad de </a:t>
            </a:r>
            <a:r>
              <a:rPr lang="es-ES" sz="4400" b="1" dirty="0">
                <a:ln/>
                <a:solidFill>
                  <a:srgbClr val="041F82"/>
                </a:solidFill>
              </a:rPr>
              <a:t>concursos realizados en el </a:t>
            </a:r>
            <a:r>
              <a:rPr lang="es-ES" sz="5400" b="1" dirty="0">
                <a:ln/>
                <a:solidFill>
                  <a:srgbClr val="041F82"/>
                </a:solidFill>
              </a:rPr>
              <a:t>2025</a:t>
            </a:r>
            <a:endParaRPr lang="es-ES" sz="4400" b="1" cap="none" spc="0" dirty="0">
              <a:ln/>
              <a:solidFill>
                <a:srgbClr val="041F82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60523BE-9663-E11F-6E32-090FE2023B6B}"/>
              </a:ext>
            </a:extLst>
          </p:cNvPr>
          <p:cNvSpPr/>
          <p:nvPr/>
        </p:nvSpPr>
        <p:spPr>
          <a:xfrm>
            <a:off x="13588054" y="2192568"/>
            <a:ext cx="2551828" cy="6695406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7C4C318-3793-FE36-A6EB-5A3AEC4010CC}"/>
              </a:ext>
            </a:extLst>
          </p:cNvPr>
          <p:cNvSpPr/>
          <p:nvPr/>
        </p:nvSpPr>
        <p:spPr>
          <a:xfrm>
            <a:off x="8913738" y="2235934"/>
            <a:ext cx="2552400" cy="6652040"/>
          </a:xfrm>
          <a:prstGeom prst="rect">
            <a:avLst/>
          </a:prstGeom>
          <a:solidFill>
            <a:srgbClr val="041F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F56474C-3AFC-207A-8F2C-7CC72BFAB003}"/>
              </a:ext>
            </a:extLst>
          </p:cNvPr>
          <p:cNvSpPr/>
          <p:nvPr/>
        </p:nvSpPr>
        <p:spPr>
          <a:xfrm>
            <a:off x="4253946" y="2235934"/>
            <a:ext cx="2552400" cy="6605598"/>
          </a:xfrm>
          <a:prstGeom prst="rect">
            <a:avLst/>
          </a:prstGeom>
          <a:solidFill>
            <a:srgbClr val="C092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27D6C3D1-6C4C-BD8F-07B4-A60175BA59C3}"/>
              </a:ext>
            </a:extLst>
          </p:cNvPr>
          <p:cNvSpPr/>
          <p:nvPr/>
        </p:nvSpPr>
        <p:spPr>
          <a:xfrm>
            <a:off x="1835502" y="1975636"/>
            <a:ext cx="508938" cy="74320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innerShdw blurRad="63500" dist="2286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C0BEE4B-83AA-7B9E-66CB-1FB4965BE124}"/>
              </a:ext>
            </a:extLst>
          </p:cNvPr>
          <p:cNvSpPr/>
          <p:nvPr/>
        </p:nvSpPr>
        <p:spPr>
          <a:xfrm rot="211976">
            <a:off x="610999" y="2586551"/>
            <a:ext cx="15042240" cy="390373"/>
          </a:xfrm>
          <a:prstGeom prst="rect">
            <a:avLst/>
          </a:prstGeom>
          <a:gradFill flip="none" rotWithShape="1">
            <a:gsLst>
              <a:gs pos="88000">
                <a:schemeClr val="tx1">
                  <a:lumMod val="50000"/>
                  <a:lumOff val="50000"/>
                  <a:alpha val="51000"/>
                </a:schemeClr>
              </a:gs>
              <a:gs pos="64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50800"/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E2E56B80-2445-0FF4-4A3A-4E742F6E823D}"/>
              </a:ext>
            </a:extLst>
          </p:cNvPr>
          <p:cNvSpPr/>
          <p:nvPr/>
        </p:nvSpPr>
        <p:spPr>
          <a:xfrm>
            <a:off x="2462186" y="9794178"/>
            <a:ext cx="3276014" cy="225811"/>
          </a:xfrm>
          <a:prstGeom prst="ellipse">
            <a:avLst/>
          </a:prstGeom>
          <a:gradFill flip="none" rotWithShape="1">
            <a:gsLst>
              <a:gs pos="78000">
                <a:schemeClr val="bg1">
                  <a:lumMod val="75000"/>
                  <a:alpha val="63000"/>
                </a:schemeClr>
              </a:gs>
              <a:gs pos="8000">
                <a:schemeClr val="tx1"/>
              </a:gs>
            </a:gsLst>
            <a:lin ang="0" scaled="1"/>
            <a:tileRect/>
          </a:gradFill>
          <a:ln>
            <a:noFill/>
          </a:ln>
          <a:effectLst>
            <a:softEdge rad="38100"/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061E9E24-E93E-0E6F-03AB-B8FDF6A2E74C}"/>
              </a:ext>
            </a:extLst>
          </p:cNvPr>
          <p:cNvSpPr/>
          <p:nvPr/>
        </p:nvSpPr>
        <p:spPr>
          <a:xfrm>
            <a:off x="7073661" y="9901767"/>
            <a:ext cx="3276014" cy="225811"/>
          </a:xfrm>
          <a:prstGeom prst="ellipse">
            <a:avLst/>
          </a:prstGeom>
          <a:gradFill flip="none" rotWithShape="1">
            <a:gsLst>
              <a:gs pos="78000">
                <a:schemeClr val="bg1">
                  <a:lumMod val="75000"/>
                  <a:alpha val="63000"/>
                </a:schemeClr>
              </a:gs>
              <a:gs pos="8000">
                <a:schemeClr val="tx1"/>
              </a:gs>
            </a:gsLst>
            <a:lin ang="0" scaled="1"/>
            <a:tileRect/>
          </a:gradFill>
          <a:ln>
            <a:noFill/>
          </a:ln>
          <a:effectLst>
            <a:softEdge rad="38100"/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EDD01E72-4F53-E55D-A07B-4000D762AC18}"/>
              </a:ext>
            </a:extLst>
          </p:cNvPr>
          <p:cNvSpPr/>
          <p:nvPr/>
        </p:nvSpPr>
        <p:spPr>
          <a:xfrm>
            <a:off x="11707691" y="9901767"/>
            <a:ext cx="3276014" cy="225811"/>
          </a:xfrm>
          <a:prstGeom prst="ellipse">
            <a:avLst/>
          </a:prstGeom>
          <a:gradFill flip="none" rotWithShape="1">
            <a:gsLst>
              <a:gs pos="78000">
                <a:schemeClr val="bg1">
                  <a:lumMod val="75000"/>
                  <a:alpha val="63000"/>
                </a:schemeClr>
              </a:gs>
              <a:gs pos="8000">
                <a:schemeClr val="tx1"/>
              </a:gs>
            </a:gsLst>
            <a:lin ang="0" scaled="1"/>
            <a:tileRect/>
          </a:gradFill>
          <a:ln>
            <a:noFill/>
          </a:ln>
          <a:effectLst>
            <a:softEdge rad="38100"/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7CB8842C-79C9-43AB-17A1-EC526599C01D}"/>
              </a:ext>
            </a:extLst>
          </p:cNvPr>
          <p:cNvSpPr/>
          <p:nvPr/>
        </p:nvSpPr>
        <p:spPr>
          <a:xfrm>
            <a:off x="438632" y="2181342"/>
            <a:ext cx="14758468" cy="391885"/>
          </a:xfrm>
          <a:prstGeom prst="rect">
            <a:avLst/>
          </a:prstGeom>
          <a:gradFill flip="none" rotWithShape="1">
            <a:gsLst>
              <a:gs pos="43000">
                <a:schemeClr val="bg1">
                  <a:lumMod val="95000"/>
                </a:schemeClr>
              </a:gs>
              <a:gs pos="66104">
                <a:schemeClr val="bg1">
                  <a:lumMod val="65000"/>
                </a:schemeClr>
              </a:gs>
              <a:gs pos="88000">
                <a:schemeClr val="tx1">
                  <a:lumMod val="65000"/>
                  <a:lumOff val="35000"/>
                </a:schemeClr>
              </a:gs>
              <a:gs pos="32000">
                <a:schemeClr val="bg1"/>
              </a:gs>
              <a:gs pos="9000">
                <a:schemeClr val="tx2"/>
              </a:gs>
            </a:gsLst>
            <a:lin ang="5400000" scaled="1"/>
            <a:tileRect/>
          </a:gradFill>
          <a:ln>
            <a:noFill/>
          </a:ln>
          <a:scene3d>
            <a:camera prst="perspectiveLeft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8C65A68E-AD9D-E06A-C0A0-213305FB109C}"/>
              </a:ext>
            </a:extLst>
          </p:cNvPr>
          <p:cNvSpPr/>
          <p:nvPr/>
        </p:nvSpPr>
        <p:spPr>
          <a:xfrm>
            <a:off x="15977003" y="2181342"/>
            <a:ext cx="475495" cy="46619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9E6649C5-B69C-19BE-5597-133DEF05F12C}"/>
              </a:ext>
            </a:extLst>
          </p:cNvPr>
          <p:cNvSpPr/>
          <p:nvPr/>
        </p:nvSpPr>
        <p:spPr>
          <a:xfrm>
            <a:off x="2289855" y="2235933"/>
            <a:ext cx="4582800" cy="7665833"/>
          </a:xfrm>
          <a:custGeom>
            <a:avLst/>
            <a:gdLst>
              <a:gd name="connsiteX0" fmla="*/ 588398 w 2304115"/>
              <a:gd name="connsiteY0" fmla="*/ 0 h 3519376"/>
              <a:gd name="connsiteX1" fmla="*/ 2304115 w 2304115"/>
              <a:gd name="connsiteY1" fmla="*/ 0 h 3519376"/>
              <a:gd name="connsiteX2" fmla="*/ 1840661 w 2304115"/>
              <a:gd name="connsiteY2" fmla="*/ 249866 h 3519376"/>
              <a:gd name="connsiteX3" fmla="*/ 1840661 w 2304115"/>
              <a:gd name="connsiteY3" fmla="*/ 3519376 h 3519376"/>
              <a:gd name="connsiteX4" fmla="*/ 1815018 w 2304115"/>
              <a:gd name="connsiteY4" fmla="*/ 3519376 h 3519376"/>
              <a:gd name="connsiteX5" fmla="*/ 907509 w 2304115"/>
              <a:gd name="connsiteY5" fmla="*/ 3112812 h 3519376"/>
              <a:gd name="connsiteX6" fmla="*/ 18373 w 2304115"/>
              <a:gd name="connsiteY6" fmla="*/ 3511145 h 3519376"/>
              <a:gd name="connsiteX7" fmla="*/ 11954 w 2304115"/>
              <a:gd name="connsiteY7" fmla="*/ 3499998 h 3519376"/>
              <a:gd name="connsiteX8" fmla="*/ 0 w 2304115"/>
              <a:gd name="connsiteY8" fmla="*/ 3436065 h 3519376"/>
              <a:gd name="connsiteX9" fmla="*/ 0 w 2304115"/>
              <a:gd name="connsiteY9" fmla="*/ 317228 h 3519376"/>
              <a:gd name="connsiteX10" fmla="*/ 588398 w 2304115"/>
              <a:gd name="connsiteY10" fmla="*/ 0 h 3519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4115" h="3519376">
                <a:moveTo>
                  <a:pt x="588398" y="0"/>
                </a:moveTo>
                <a:lnTo>
                  <a:pt x="2304115" y="0"/>
                </a:lnTo>
                <a:cubicBezTo>
                  <a:pt x="2048157" y="0"/>
                  <a:pt x="1840661" y="111869"/>
                  <a:pt x="1840661" y="249866"/>
                </a:cubicBezTo>
                <a:lnTo>
                  <a:pt x="1840661" y="3519376"/>
                </a:lnTo>
                <a:lnTo>
                  <a:pt x="1815018" y="3519376"/>
                </a:lnTo>
                <a:lnTo>
                  <a:pt x="907509" y="3112812"/>
                </a:lnTo>
                <a:lnTo>
                  <a:pt x="18373" y="3511145"/>
                </a:lnTo>
                <a:lnTo>
                  <a:pt x="11954" y="3499998"/>
                </a:lnTo>
                <a:cubicBezTo>
                  <a:pt x="4116" y="3479347"/>
                  <a:pt x="0" y="3457965"/>
                  <a:pt x="0" y="3436065"/>
                </a:cubicBezTo>
                <a:lnTo>
                  <a:pt x="0" y="317228"/>
                </a:lnTo>
                <a:cubicBezTo>
                  <a:pt x="0" y="142028"/>
                  <a:pt x="263435" y="0"/>
                  <a:pt x="588398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FFFF00"/>
              </a:gs>
              <a:gs pos="71000">
                <a:srgbClr val="EEB5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R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9F01FA4-F47F-CDF4-D7C1-703E51AD7055}"/>
              </a:ext>
            </a:extLst>
          </p:cNvPr>
          <p:cNvSpPr txBox="1"/>
          <p:nvPr/>
        </p:nvSpPr>
        <p:spPr>
          <a:xfrm>
            <a:off x="3215031" y="2943039"/>
            <a:ext cx="2367973" cy="398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000" b="1" dirty="0"/>
              <a:t>Concurso Mixto</a:t>
            </a:r>
          </a:p>
        </p:txBody>
      </p:sp>
      <p:graphicFrame>
        <p:nvGraphicFramePr>
          <p:cNvPr id="21" name="Tabla 20">
            <a:extLst>
              <a:ext uri="{FF2B5EF4-FFF2-40B4-BE49-F238E27FC236}">
                <a16:creationId xmlns:a16="http://schemas.microsoft.com/office/drawing/2014/main" id="{18C0E6C7-41D2-8255-B49E-DAB26E15E9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4740421"/>
              </p:ext>
            </p:extLst>
          </p:nvPr>
        </p:nvGraphicFramePr>
        <p:xfrm>
          <a:off x="2360253" y="3331290"/>
          <a:ext cx="3495947" cy="5803369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819675">
                  <a:extLst>
                    <a:ext uri="{9D8B030D-6E8A-4147-A177-3AD203B41FA5}">
                      <a16:colId xmlns:a16="http://schemas.microsoft.com/office/drawing/2014/main" val="2488730195"/>
                    </a:ext>
                  </a:extLst>
                </a:gridCol>
                <a:gridCol w="1749079">
                  <a:extLst>
                    <a:ext uri="{9D8B030D-6E8A-4147-A177-3AD203B41FA5}">
                      <a16:colId xmlns:a16="http://schemas.microsoft.com/office/drawing/2014/main" val="3815347867"/>
                    </a:ext>
                  </a:extLst>
                </a:gridCol>
                <a:gridCol w="927193">
                  <a:extLst>
                    <a:ext uri="{9D8B030D-6E8A-4147-A177-3AD203B41FA5}">
                      <a16:colId xmlns:a16="http://schemas.microsoft.com/office/drawing/2014/main" val="4201804062"/>
                    </a:ext>
                  </a:extLst>
                </a:gridCol>
              </a:tblGrid>
              <a:tr h="418285"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Numero</a:t>
                      </a:r>
                      <a:endParaRPr lang="es-CR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Puesto </a:t>
                      </a:r>
                      <a:endParaRPr lang="es-CR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Resultado </a:t>
                      </a:r>
                      <a:endParaRPr lang="es-C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634334"/>
                  </a:ext>
                </a:extLst>
              </a:tr>
              <a:tr h="488943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01-2025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1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Técnico en Infraestructura Informática</a:t>
                      </a:r>
                      <a:endParaRPr lang="es-CR" sz="11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Infructuoso 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9337725"/>
                  </a:ext>
                </a:extLst>
              </a:tr>
              <a:tr h="382137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02-2025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1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Coordinador Tecnologías de Información</a:t>
                      </a:r>
                      <a:endParaRPr lang="es-CR" sz="11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Infructuoso 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4930099"/>
                  </a:ext>
                </a:extLst>
              </a:tr>
              <a:tr h="418285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03-2025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1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Técnico en Infraestructura Informática</a:t>
                      </a:r>
                      <a:endParaRPr lang="es-CR" sz="11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Nombrado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1384633"/>
                  </a:ext>
                </a:extLst>
              </a:tr>
              <a:tr h="418285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04-2025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Profesional en Infraestructura Informática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Infructuoso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7818210"/>
                  </a:ext>
                </a:extLst>
              </a:tr>
              <a:tr h="418285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05-2025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Profesional en Infraestructura de Red y Comunicación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Infructuoso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6936127"/>
                  </a:ext>
                </a:extLst>
              </a:tr>
              <a:tr h="346482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06-2025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Gestor/a Salud Ocupacional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Infructuoso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0902978"/>
                  </a:ext>
                </a:extLst>
              </a:tr>
              <a:tr h="418285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07-2025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Coordinador Tecnologías de Información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Nulo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5042093"/>
                  </a:ext>
                </a:extLst>
              </a:tr>
              <a:tr h="345990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08-2025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Gestor/a Salud Ocupacional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Nombrado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0714533"/>
                  </a:ext>
                </a:extLst>
              </a:tr>
              <a:tr h="418285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09-2025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Profesional en Infraestructura de Red y Comunicación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Cerrado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549696"/>
                  </a:ext>
                </a:extLst>
              </a:tr>
              <a:tr h="418285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10-2025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1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Profesional en Tecnologías de Información</a:t>
                      </a:r>
                      <a:endParaRPr lang="es-CR" sz="11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Nombrado 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1119928"/>
                  </a:ext>
                </a:extLst>
              </a:tr>
              <a:tr h="418285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11-2025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Coordinador Tecnologías de Información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Nombrado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1437803"/>
                  </a:ext>
                </a:extLst>
              </a:tr>
              <a:tr h="418285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12-2025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Profesional en Auditoría Interna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Nombrado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150611452"/>
                  </a:ext>
                </a:extLst>
              </a:tr>
            </a:tbl>
          </a:graphicData>
        </a:graphic>
      </p:graphicFrame>
      <p:pic>
        <p:nvPicPr>
          <p:cNvPr id="40" name="Gráfico 39" descr="Seguir con relleno sólido">
            <a:extLst>
              <a:ext uri="{FF2B5EF4-FFF2-40B4-BE49-F238E27FC236}">
                <a16:creationId xmlns:a16="http://schemas.microsoft.com/office/drawing/2014/main" id="{181A684E-9DF9-66FC-8E01-1A8A8C2A77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15031" y="2612142"/>
            <a:ext cx="900000" cy="900000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27" name="Forma libre: forma 26">
            <a:extLst>
              <a:ext uri="{FF2B5EF4-FFF2-40B4-BE49-F238E27FC236}">
                <a16:creationId xmlns:a16="http://schemas.microsoft.com/office/drawing/2014/main" id="{ADA9871F-7EB2-96D2-1097-374D08EB7386}"/>
              </a:ext>
            </a:extLst>
          </p:cNvPr>
          <p:cNvSpPr/>
          <p:nvPr/>
        </p:nvSpPr>
        <p:spPr>
          <a:xfrm>
            <a:off x="11584144" y="2185546"/>
            <a:ext cx="4580841" cy="7716220"/>
          </a:xfrm>
          <a:custGeom>
            <a:avLst/>
            <a:gdLst>
              <a:gd name="connsiteX0" fmla="*/ 588398 w 2304115"/>
              <a:gd name="connsiteY0" fmla="*/ 0 h 3519376"/>
              <a:gd name="connsiteX1" fmla="*/ 2304115 w 2304115"/>
              <a:gd name="connsiteY1" fmla="*/ 0 h 3519376"/>
              <a:gd name="connsiteX2" fmla="*/ 1840661 w 2304115"/>
              <a:gd name="connsiteY2" fmla="*/ 249866 h 3519376"/>
              <a:gd name="connsiteX3" fmla="*/ 1840661 w 2304115"/>
              <a:gd name="connsiteY3" fmla="*/ 3519376 h 3519376"/>
              <a:gd name="connsiteX4" fmla="*/ 1815018 w 2304115"/>
              <a:gd name="connsiteY4" fmla="*/ 3519376 h 3519376"/>
              <a:gd name="connsiteX5" fmla="*/ 907509 w 2304115"/>
              <a:gd name="connsiteY5" fmla="*/ 3112812 h 3519376"/>
              <a:gd name="connsiteX6" fmla="*/ 18373 w 2304115"/>
              <a:gd name="connsiteY6" fmla="*/ 3511145 h 3519376"/>
              <a:gd name="connsiteX7" fmla="*/ 11954 w 2304115"/>
              <a:gd name="connsiteY7" fmla="*/ 3499998 h 3519376"/>
              <a:gd name="connsiteX8" fmla="*/ 0 w 2304115"/>
              <a:gd name="connsiteY8" fmla="*/ 3436065 h 3519376"/>
              <a:gd name="connsiteX9" fmla="*/ 0 w 2304115"/>
              <a:gd name="connsiteY9" fmla="*/ 317228 h 3519376"/>
              <a:gd name="connsiteX10" fmla="*/ 588398 w 2304115"/>
              <a:gd name="connsiteY10" fmla="*/ 0 h 3519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4115" h="3519376">
                <a:moveTo>
                  <a:pt x="588398" y="0"/>
                </a:moveTo>
                <a:lnTo>
                  <a:pt x="2304115" y="0"/>
                </a:lnTo>
                <a:cubicBezTo>
                  <a:pt x="2048157" y="0"/>
                  <a:pt x="1840661" y="111869"/>
                  <a:pt x="1840661" y="249866"/>
                </a:cubicBezTo>
                <a:lnTo>
                  <a:pt x="1840661" y="3519376"/>
                </a:lnTo>
                <a:lnTo>
                  <a:pt x="1815018" y="3519376"/>
                </a:lnTo>
                <a:lnTo>
                  <a:pt x="907509" y="3112812"/>
                </a:lnTo>
                <a:lnTo>
                  <a:pt x="18373" y="3511145"/>
                </a:lnTo>
                <a:lnTo>
                  <a:pt x="11954" y="3499998"/>
                </a:lnTo>
                <a:cubicBezTo>
                  <a:pt x="4116" y="3479347"/>
                  <a:pt x="0" y="3457965"/>
                  <a:pt x="0" y="3436065"/>
                </a:cubicBezTo>
                <a:lnTo>
                  <a:pt x="0" y="317228"/>
                </a:lnTo>
                <a:cubicBezTo>
                  <a:pt x="0" y="142028"/>
                  <a:pt x="263435" y="0"/>
                  <a:pt x="588398" y="0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R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DE2C5F93-5542-A2AB-6C8F-C72AFB333F4B}"/>
              </a:ext>
            </a:extLst>
          </p:cNvPr>
          <p:cNvSpPr/>
          <p:nvPr/>
        </p:nvSpPr>
        <p:spPr>
          <a:xfrm>
            <a:off x="6912747" y="2235934"/>
            <a:ext cx="4582800" cy="7665832"/>
          </a:xfrm>
          <a:custGeom>
            <a:avLst/>
            <a:gdLst>
              <a:gd name="connsiteX0" fmla="*/ 588398 w 2304115"/>
              <a:gd name="connsiteY0" fmla="*/ 0 h 3519376"/>
              <a:gd name="connsiteX1" fmla="*/ 2304115 w 2304115"/>
              <a:gd name="connsiteY1" fmla="*/ 0 h 3519376"/>
              <a:gd name="connsiteX2" fmla="*/ 1840661 w 2304115"/>
              <a:gd name="connsiteY2" fmla="*/ 249866 h 3519376"/>
              <a:gd name="connsiteX3" fmla="*/ 1840661 w 2304115"/>
              <a:gd name="connsiteY3" fmla="*/ 3519376 h 3519376"/>
              <a:gd name="connsiteX4" fmla="*/ 1815018 w 2304115"/>
              <a:gd name="connsiteY4" fmla="*/ 3519376 h 3519376"/>
              <a:gd name="connsiteX5" fmla="*/ 907509 w 2304115"/>
              <a:gd name="connsiteY5" fmla="*/ 3112812 h 3519376"/>
              <a:gd name="connsiteX6" fmla="*/ 18373 w 2304115"/>
              <a:gd name="connsiteY6" fmla="*/ 3511145 h 3519376"/>
              <a:gd name="connsiteX7" fmla="*/ 11954 w 2304115"/>
              <a:gd name="connsiteY7" fmla="*/ 3499998 h 3519376"/>
              <a:gd name="connsiteX8" fmla="*/ 0 w 2304115"/>
              <a:gd name="connsiteY8" fmla="*/ 3436065 h 3519376"/>
              <a:gd name="connsiteX9" fmla="*/ 0 w 2304115"/>
              <a:gd name="connsiteY9" fmla="*/ 317228 h 3519376"/>
              <a:gd name="connsiteX10" fmla="*/ 588398 w 2304115"/>
              <a:gd name="connsiteY10" fmla="*/ 0 h 3519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4115" h="3519376">
                <a:moveTo>
                  <a:pt x="588398" y="0"/>
                </a:moveTo>
                <a:lnTo>
                  <a:pt x="2304115" y="0"/>
                </a:lnTo>
                <a:cubicBezTo>
                  <a:pt x="2048157" y="0"/>
                  <a:pt x="1840661" y="111869"/>
                  <a:pt x="1840661" y="249866"/>
                </a:cubicBezTo>
                <a:lnTo>
                  <a:pt x="1840661" y="3519376"/>
                </a:lnTo>
                <a:lnTo>
                  <a:pt x="1815018" y="3519376"/>
                </a:lnTo>
                <a:lnTo>
                  <a:pt x="907509" y="3112812"/>
                </a:lnTo>
                <a:lnTo>
                  <a:pt x="18373" y="3511145"/>
                </a:lnTo>
                <a:lnTo>
                  <a:pt x="11954" y="3499998"/>
                </a:lnTo>
                <a:cubicBezTo>
                  <a:pt x="4116" y="3479347"/>
                  <a:pt x="0" y="3457965"/>
                  <a:pt x="0" y="3436065"/>
                </a:cubicBezTo>
                <a:lnTo>
                  <a:pt x="0" y="317228"/>
                </a:lnTo>
                <a:cubicBezTo>
                  <a:pt x="0" y="142028"/>
                  <a:pt x="263435" y="0"/>
                  <a:pt x="588398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B9C8FD"/>
              </a:gs>
              <a:gs pos="72000">
                <a:srgbClr val="0630CC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CR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C7EDA259-A009-23D4-6A26-3A2F18A3A2B5}"/>
              </a:ext>
            </a:extLst>
          </p:cNvPr>
          <p:cNvSpPr txBox="1"/>
          <p:nvPr/>
        </p:nvSpPr>
        <p:spPr>
          <a:xfrm>
            <a:off x="7882689" y="2944603"/>
            <a:ext cx="2367973" cy="398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000" b="1" dirty="0">
                <a:solidFill>
                  <a:schemeClr val="bg1"/>
                </a:solidFill>
              </a:rPr>
              <a:t>Concurso Interno</a:t>
            </a:r>
          </a:p>
        </p:txBody>
      </p:sp>
      <p:graphicFrame>
        <p:nvGraphicFramePr>
          <p:cNvPr id="38" name="Tabla 37">
            <a:extLst>
              <a:ext uri="{FF2B5EF4-FFF2-40B4-BE49-F238E27FC236}">
                <a16:creationId xmlns:a16="http://schemas.microsoft.com/office/drawing/2014/main" id="{D694A663-8523-CD89-0B49-DDB9B2158F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03651"/>
              </p:ext>
            </p:extLst>
          </p:nvPr>
        </p:nvGraphicFramePr>
        <p:xfrm>
          <a:off x="7073661" y="3512928"/>
          <a:ext cx="3398123" cy="2342026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935584">
                  <a:extLst>
                    <a:ext uri="{9D8B030D-6E8A-4147-A177-3AD203B41FA5}">
                      <a16:colId xmlns:a16="http://schemas.microsoft.com/office/drawing/2014/main" val="2488730195"/>
                    </a:ext>
                  </a:extLst>
                </a:gridCol>
                <a:gridCol w="1493549">
                  <a:extLst>
                    <a:ext uri="{9D8B030D-6E8A-4147-A177-3AD203B41FA5}">
                      <a16:colId xmlns:a16="http://schemas.microsoft.com/office/drawing/2014/main" val="3815347867"/>
                    </a:ext>
                  </a:extLst>
                </a:gridCol>
                <a:gridCol w="968990">
                  <a:extLst>
                    <a:ext uri="{9D8B030D-6E8A-4147-A177-3AD203B41FA5}">
                      <a16:colId xmlns:a16="http://schemas.microsoft.com/office/drawing/2014/main" val="4201804062"/>
                    </a:ext>
                  </a:extLst>
                </a:gridCol>
              </a:tblGrid>
              <a:tr h="439865"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Numero</a:t>
                      </a:r>
                      <a:endParaRPr lang="es-C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Puesto </a:t>
                      </a:r>
                      <a:endParaRPr lang="es-C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Resultado </a:t>
                      </a:r>
                      <a:endParaRPr lang="es-CR" sz="1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634334"/>
                  </a:ext>
                </a:extLst>
              </a:tr>
              <a:tr h="540131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01-2025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Supervisor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Nombrado 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9337725"/>
                  </a:ext>
                </a:extLst>
              </a:tr>
              <a:tr h="573206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02-2025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OPSE/Plaza 48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Nombrado 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4930099"/>
                  </a:ext>
                </a:extLst>
              </a:tr>
              <a:tr h="788824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03-2025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R" sz="12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SUSE/Plaza 48</a:t>
                      </a:r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l" fontAlgn="ctr"/>
                      <a:endParaRPr lang="es-CR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Nombrado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3777626"/>
                  </a:ext>
                </a:extLst>
              </a:tr>
            </a:tbl>
          </a:graphicData>
        </a:graphic>
      </p:graphicFrame>
      <p:pic>
        <p:nvPicPr>
          <p:cNvPr id="44" name="Gráfico 43" descr="Seguir con relleno sólido">
            <a:extLst>
              <a:ext uri="{FF2B5EF4-FFF2-40B4-BE49-F238E27FC236}">
                <a16:creationId xmlns:a16="http://schemas.microsoft.com/office/drawing/2014/main" id="{7103E5A1-2454-10B4-B7F6-F5AA121B9A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38963" y="2658712"/>
            <a:ext cx="918228" cy="918228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959D46F8-004C-A911-FF46-55EB7D740CAF}"/>
              </a:ext>
            </a:extLst>
          </p:cNvPr>
          <p:cNvSpPr txBox="1"/>
          <p:nvPr/>
        </p:nvSpPr>
        <p:spPr>
          <a:xfrm>
            <a:off x="12552092" y="2872074"/>
            <a:ext cx="25453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000" b="1" dirty="0"/>
              <a:t>Concurso Externo</a:t>
            </a:r>
          </a:p>
        </p:txBody>
      </p:sp>
      <p:graphicFrame>
        <p:nvGraphicFramePr>
          <p:cNvPr id="36" name="Tabla 35">
            <a:extLst>
              <a:ext uri="{FF2B5EF4-FFF2-40B4-BE49-F238E27FC236}">
                <a16:creationId xmlns:a16="http://schemas.microsoft.com/office/drawing/2014/main" id="{87E112B4-2E24-A6B8-2F70-67A456BD82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393941"/>
              </p:ext>
            </p:extLst>
          </p:nvPr>
        </p:nvGraphicFramePr>
        <p:xfrm>
          <a:off x="11794624" y="3535751"/>
          <a:ext cx="3102147" cy="3846025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897631">
                  <a:extLst>
                    <a:ext uri="{9D8B030D-6E8A-4147-A177-3AD203B41FA5}">
                      <a16:colId xmlns:a16="http://schemas.microsoft.com/office/drawing/2014/main" val="2488730195"/>
                    </a:ext>
                  </a:extLst>
                </a:gridCol>
                <a:gridCol w="805218">
                  <a:extLst>
                    <a:ext uri="{9D8B030D-6E8A-4147-A177-3AD203B41FA5}">
                      <a16:colId xmlns:a16="http://schemas.microsoft.com/office/drawing/2014/main" val="3815347867"/>
                    </a:ext>
                  </a:extLst>
                </a:gridCol>
                <a:gridCol w="1399298">
                  <a:extLst>
                    <a:ext uri="{9D8B030D-6E8A-4147-A177-3AD203B41FA5}">
                      <a16:colId xmlns:a16="http://schemas.microsoft.com/office/drawing/2014/main" val="4201804062"/>
                    </a:ext>
                  </a:extLst>
                </a:gridCol>
              </a:tblGrid>
              <a:tr h="327043"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Número</a:t>
                      </a: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Puesto</a:t>
                      </a:r>
                      <a:r>
                        <a:rPr lang="es-CR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s-CR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Resultado</a:t>
                      </a:r>
                      <a:r>
                        <a:rPr lang="es-CR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s-CR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634334"/>
                  </a:ext>
                </a:extLst>
              </a:tr>
              <a:tr h="586497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01-2025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OPSE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5 Nombrados 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9337725"/>
                  </a:ext>
                </a:extLst>
              </a:tr>
              <a:tr h="586497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02-2025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OPSE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5 Nombrados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5660900"/>
                  </a:ext>
                </a:extLst>
              </a:tr>
              <a:tr h="586497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03-2025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OPSE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 Nombrados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2134304"/>
                  </a:ext>
                </a:extLst>
              </a:tr>
              <a:tr h="586497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04-2025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OPSE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9 Nombrados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53415"/>
                  </a:ext>
                </a:extLst>
              </a:tr>
              <a:tr h="586497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05-2025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OPSE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6 Nombrados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852806"/>
                  </a:ext>
                </a:extLst>
              </a:tr>
              <a:tr h="586497"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06-2025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R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OPSE</a:t>
                      </a:r>
                      <a:endParaRPr lang="es-C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 Nombrados</a:t>
                      </a: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5526894"/>
                  </a:ext>
                </a:extLst>
              </a:tr>
            </a:tbl>
          </a:graphicData>
        </a:graphic>
      </p:graphicFrame>
      <p:pic>
        <p:nvPicPr>
          <p:cNvPr id="42" name="Gráfico 41" descr="Seguir con relleno sólido">
            <a:extLst>
              <a:ext uri="{FF2B5EF4-FFF2-40B4-BE49-F238E27FC236}">
                <a16:creationId xmlns:a16="http://schemas.microsoft.com/office/drawing/2014/main" id="{5FEB2D51-DC32-D6A9-1340-CB27AAB07B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07691" y="2749836"/>
            <a:ext cx="900000" cy="900000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158120590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390</Words>
  <Application>Microsoft Office PowerPoint</Application>
  <PresentationFormat>Personalizado</PresentationFormat>
  <Paragraphs>217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Aptos Narrow</vt:lpstr>
      <vt:lpstr>Arial</vt:lpstr>
      <vt:lpstr>Calibri</vt:lpstr>
      <vt:lpstr>Futura</vt:lpstr>
      <vt:lpstr>Futura Md BT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Fajardo Vargas Gidget</dc:creator>
  <cp:lastModifiedBy>Fajardo Vargas Gidget</cp:lastModifiedBy>
  <cp:revision>3</cp:revision>
  <dcterms:modified xsi:type="dcterms:W3CDTF">2026-06-25T21:41:50Z</dcterms:modified>
</cp:coreProperties>
</file>